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9006A1-5457-4D83-99C7-E0C1ECEBF14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D5C1C12-F9DB-4BD5-AD12-B1B57CCFD6EB}">
      <dgm:prSet/>
      <dgm:spPr/>
      <dgm:t>
        <a:bodyPr/>
        <a:lstStyle/>
        <a:p>
          <a:r>
            <a:rPr lang="en-GB"/>
            <a:t>Going outside in hot/ cold weather</a:t>
          </a:r>
          <a:endParaRPr lang="en-US"/>
        </a:p>
      </dgm:t>
    </dgm:pt>
    <dgm:pt modelId="{76BF2728-E020-4A7E-A18E-8B766F024E81}" type="parTrans" cxnId="{349E83C2-8864-4315-AC47-3F9B1EEAD6E1}">
      <dgm:prSet/>
      <dgm:spPr/>
      <dgm:t>
        <a:bodyPr/>
        <a:lstStyle/>
        <a:p>
          <a:endParaRPr lang="en-US"/>
        </a:p>
      </dgm:t>
    </dgm:pt>
    <dgm:pt modelId="{4879399E-9216-4010-B2EE-CD68314EA3CA}" type="sibTrans" cxnId="{349E83C2-8864-4315-AC47-3F9B1EEAD6E1}">
      <dgm:prSet/>
      <dgm:spPr/>
      <dgm:t>
        <a:bodyPr/>
        <a:lstStyle/>
        <a:p>
          <a:endParaRPr lang="en-US"/>
        </a:p>
      </dgm:t>
    </dgm:pt>
    <dgm:pt modelId="{D99ADFB4-DFDE-40C4-97C4-C2CF5006A39C}">
      <dgm:prSet/>
      <dgm:spPr/>
      <dgm:t>
        <a:bodyPr/>
        <a:lstStyle/>
        <a:p>
          <a:r>
            <a:rPr lang="en-GB"/>
            <a:t>Eating finger foods</a:t>
          </a:r>
          <a:endParaRPr lang="en-US"/>
        </a:p>
      </dgm:t>
    </dgm:pt>
    <dgm:pt modelId="{0F6491EA-A275-4076-9FB4-6095AD6234DB}" type="parTrans" cxnId="{299C89A4-74E2-42B2-8CA2-255DF7B68BB5}">
      <dgm:prSet/>
      <dgm:spPr/>
      <dgm:t>
        <a:bodyPr/>
        <a:lstStyle/>
        <a:p>
          <a:endParaRPr lang="en-US"/>
        </a:p>
      </dgm:t>
    </dgm:pt>
    <dgm:pt modelId="{DEC33E32-3EC2-4FDA-8C5F-959635E488A7}" type="sibTrans" cxnId="{299C89A4-74E2-42B2-8CA2-255DF7B68BB5}">
      <dgm:prSet/>
      <dgm:spPr/>
      <dgm:t>
        <a:bodyPr/>
        <a:lstStyle/>
        <a:p>
          <a:endParaRPr lang="en-US"/>
        </a:p>
      </dgm:t>
    </dgm:pt>
    <dgm:pt modelId="{6AC1414E-3F94-4C59-8354-EB95663D46B9}">
      <dgm:prSet/>
      <dgm:spPr/>
      <dgm:t>
        <a:bodyPr/>
        <a:lstStyle/>
        <a:p>
          <a:r>
            <a:rPr lang="en-GB"/>
            <a:t>Playing with clay, playdough</a:t>
          </a:r>
          <a:endParaRPr lang="en-US"/>
        </a:p>
      </dgm:t>
    </dgm:pt>
    <dgm:pt modelId="{710837DC-5927-4C39-A988-2832179742BB}" type="parTrans" cxnId="{FA39F4F0-EE9E-4FF6-9EA8-55E161B07E77}">
      <dgm:prSet/>
      <dgm:spPr/>
      <dgm:t>
        <a:bodyPr/>
        <a:lstStyle/>
        <a:p>
          <a:endParaRPr lang="en-US"/>
        </a:p>
      </dgm:t>
    </dgm:pt>
    <dgm:pt modelId="{E7F23DA2-5ABD-4D64-9146-50653FC74487}" type="sibTrans" cxnId="{FA39F4F0-EE9E-4FF6-9EA8-55E161B07E77}">
      <dgm:prSet/>
      <dgm:spPr/>
      <dgm:t>
        <a:bodyPr/>
        <a:lstStyle/>
        <a:p>
          <a:endParaRPr lang="en-US"/>
        </a:p>
      </dgm:t>
    </dgm:pt>
    <dgm:pt modelId="{8E2841E3-9FD6-4321-860C-19622135A0FF}">
      <dgm:prSet/>
      <dgm:spPr/>
      <dgm:t>
        <a:bodyPr/>
        <a:lstStyle/>
        <a:p>
          <a:r>
            <a:rPr lang="en-GB"/>
            <a:t>Clapping Playing in snow, rain</a:t>
          </a:r>
          <a:endParaRPr lang="en-US"/>
        </a:p>
      </dgm:t>
    </dgm:pt>
    <dgm:pt modelId="{A0A3EF97-4DAF-4DF5-8A5E-47128328FD95}" type="parTrans" cxnId="{C36AC076-1056-4F7A-B672-F5DF5A521258}">
      <dgm:prSet/>
      <dgm:spPr/>
      <dgm:t>
        <a:bodyPr/>
        <a:lstStyle/>
        <a:p>
          <a:endParaRPr lang="en-US"/>
        </a:p>
      </dgm:t>
    </dgm:pt>
    <dgm:pt modelId="{77A452C5-6C6D-4B0F-BEB2-07D2AE61EFCD}" type="sibTrans" cxnId="{C36AC076-1056-4F7A-B672-F5DF5A521258}">
      <dgm:prSet/>
      <dgm:spPr/>
      <dgm:t>
        <a:bodyPr/>
        <a:lstStyle/>
        <a:p>
          <a:endParaRPr lang="en-US"/>
        </a:p>
      </dgm:t>
    </dgm:pt>
    <dgm:pt modelId="{24CBEFA0-8DBF-4DAC-8ACF-0DEAC82B6937}">
      <dgm:prSet/>
      <dgm:spPr/>
      <dgm:t>
        <a:bodyPr/>
        <a:lstStyle/>
        <a:p>
          <a:r>
            <a:rPr lang="en-GB"/>
            <a:t>Washing hands</a:t>
          </a:r>
          <a:endParaRPr lang="en-US"/>
        </a:p>
      </dgm:t>
    </dgm:pt>
    <dgm:pt modelId="{5CC5EE8B-C680-4BE3-B072-8B887A7CC61E}" type="parTrans" cxnId="{194597ED-0309-4EBC-984A-5EDC78155EF5}">
      <dgm:prSet/>
      <dgm:spPr/>
      <dgm:t>
        <a:bodyPr/>
        <a:lstStyle/>
        <a:p>
          <a:endParaRPr lang="en-US"/>
        </a:p>
      </dgm:t>
    </dgm:pt>
    <dgm:pt modelId="{DD2B34E8-6A7D-4EEB-8B5E-FC5078C6B8F0}" type="sibTrans" cxnId="{194597ED-0309-4EBC-984A-5EDC78155EF5}">
      <dgm:prSet/>
      <dgm:spPr/>
      <dgm:t>
        <a:bodyPr/>
        <a:lstStyle/>
        <a:p>
          <a:endParaRPr lang="en-US"/>
        </a:p>
      </dgm:t>
    </dgm:pt>
    <dgm:pt modelId="{B6CA56B0-0CB5-4E09-B858-76F96FA531AB}">
      <dgm:prSet/>
      <dgm:spPr/>
      <dgm:t>
        <a:bodyPr/>
        <a:lstStyle/>
        <a:p>
          <a:r>
            <a:rPr lang="en-GB"/>
            <a:t>Hanging on monkey bars</a:t>
          </a:r>
          <a:endParaRPr lang="en-US"/>
        </a:p>
      </dgm:t>
    </dgm:pt>
    <dgm:pt modelId="{70967DCC-6FD6-474E-B369-04A795A3E3B7}" type="parTrans" cxnId="{BFA5539C-2F2D-4F49-B12C-EF667644F77D}">
      <dgm:prSet/>
      <dgm:spPr/>
      <dgm:t>
        <a:bodyPr/>
        <a:lstStyle/>
        <a:p>
          <a:endParaRPr lang="en-US"/>
        </a:p>
      </dgm:t>
    </dgm:pt>
    <dgm:pt modelId="{8BB76F90-B9BB-4C40-88A1-BCAD4A345F01}" type="sibTrans" cxnId="{BFA5539C-2F2D-4F49-B12C-EF667644F77D}">
      <dgm:prSet/>
      <dgm:spPr/>
      <dgm:t>
        <a:bodyPr/>
        <a:lstStyle/>
        <a:p>
          <a:endParaRPr lang="en-US"/>
        </a:p>
      </dgm:t>
    </dgm:pt>
    <dgm:pt modelId="{9A6735B9-917B-495B-951A-81926FD905F3}">
      <dgm:prSet/>
      <dgm:spPr/>
      <dgm:t>
        <a:bodyPr/>
        <a:lstStyle/>
        <a:p>
          <a:r>
            <a:rPr lang="en-GB"/>
            <a:t>Climbing on playground equipment</a:t>
          </a:r>
          <a:endParaRPr lang="en-US"/>
        </a:p>
      </dgm:t>
    </dgm:pt>
    <dgm:pt modelId="{ED7C40B8-D1D5-4CEC-9367-B22CC2A27799}" type="parTrans" cxnId="{70065417-781A-49EB-BAC6-7BAD9FF6EE4F}">
      <dgm:prSet/>
      <dgm:spPr/>
      <dgm:t>
        <a:bodyPr/>
        <a:lstStyle/>
        <a:p>
          <a:endParaRPr lang="en-US"/>
        </a:p>
      </dgm:t>
    </dgm:pt>
    <dgm:pt modelId="{06802E9B-672A-45EF-9D46-A7281530A54F}" type="sibTrans" cxnId="{70065417-781A-49EB-BAC6-7BAD9FF6EE4F}">
      <dgm:prSet/>
      <dgm:spPr/>
      <dgm:t>
        <a:bodyPr/>
        <a:lstStyle/>
        <a:p>
          <a:endParaRPr lang="en-US"/>
        </a:p>
      </dgm:t>
    </dgm:pt>
    <dgm:pt modelId="{8C6DFB78-9065-4AD0-B3F1-38C0E139D2D7}">
      <dgm:prSet/>
      <dgm:spPr/>
      <dgm:t>
        <a:bodyPr/>
        <a:lstStyle/>
        <a:p>
          <a:r>
            <a:rPr lang="en-GB"/>
            <a:t>Doing a cartwheel or handstand</a:t>
          </a:r>
          <a:endParaRPr lang="en-US"/>
        </a:p>
      </dgm:t>
    </dgm:pt>
    <dgm:pt modelId="{3F47E140-A818-446D-A790-3BEE637F07EB}" type="parTrans" cxnId="{ECC1661A-205B-4C42-AAEA-97D7BE6379E4}">
      <dgm:prSet/>
      <dgm:spPr/>
      <dgm:t>
        <a:bodyPr/>
        <a:lstStyle/>
        <a:p>
          <a:endParaRPr lang="en-US"/>
        </a:p>
      </dgm:t>
    </dgm:pt>
    <dgm:pt modelId="{BCEC3F86-BDFA-41B4-9F1A-4134019DDE93}" type="sibTrans" cxnId="{ECC1661A-205B-4C42-AAEA-97D7BE6379E4}">
      <dgm:prSet/>
      <dgm:spPr/>
      <dgm:t>
        <a:bodyPr/>
        <a:lstStyle/>
        <a:p>
          <a:endParaRPr lang="en-US"/>
        </a:p>
      </dgm:t>
    </dgm:pt>
    <dgm:pt modelId="{AABDCFCD-4B4D-4DDE-8D5A-251DB6A6359A}">
      <dgm:prSet/>
      <dgm:spPr/>
      <dgm:t>
        <a:bodyPr/>
        <a:lstStyle/>
        <a:p>
          <a:r>
            <a:rPr lang="en-GB"/>
            <a:t>Writing name on paper</a:t>
          </a:r>
          <a:endParaRPr lang="en-US"/>
        </a:p>
      </dgm:t>
    </dgm:pt>
    <dgm:pt modelId="{3ECB1716-A0A0-462A-8611-ED659690FC4F}" type="parTrans" cxnId="{89B6B74C-4DFC-49FF-81DB-16A439612D82}">
      <dgm:prSet/>
      <dgm:spPr/>
      <dgm:t>
        <a:bodyPr/>
        <a:lstStyle/>
        <a:p>
          <a:endParaRPr lang="en-US"/>
        </a:p>
      </dgm:t>
    </dgm:pt>
    <dgm:pt modelId="{8783136C-741C-4CD5-AE4F-FF50405EA1BD}" type="sibTrans" cxnId="{89B6B74C-4DFC-49FF-81DB-16A439612D82}">
      <dgm:prSet/>
      <dgm:spPr/>
      <dgm:t>
        <a:bodyPr/>
        <a:lstStyle/>
        <a:p>
          <a:endParaRPr lang="en-US"/>
        </a:p>
      </dgm:t>
    </dgm:pt>
    <dgm:pt modelId="{ED716890-DDEB-499F-84F0-9CD2E7BDDDB3}">
      <dgm:prSet/>
      <dgm:spPr/>
      <dgm:t>
        <a:bodyPr/>
        <a:lstStyle/>
        <a:p>
          <a:r>
            <a:rPr lang="en-GB"/>
            <a:t>Typing Washing dishes</a:t>
          </a:r>
          <a:endParaRPr lang="en-US"/>
        </a:p>
      </dgm:t>
    </dgm:pt>
    <dgm:pt modelId="{DE49331F-4819-4C4C-9F31-1AE597C786CF}" type="parTrans" cxnId="{9234D403-0D1A-4C2E-A9D7-5B9D70880823}">
      <dgm:prSet/>
      <dgm:spPr/>
      <dgm:t>
        <a:bodyPr/>
        <a:lstStyle/>
        <a:p>
          <a:endParaRPr lang="en-US"/>
        </a:p>
      </dgm:t>
    </dgm:pt>
    <dgm:pt modelId="{EBFED167-C856-4ADB-9121-F59F4869427C}" type="sibTrans" cxnId="{9234D403-0D1A-4C2E-A9D7-5B9D70880823}">
      <dgm:prSet/>
      <dgm:spPr/>
      <dgm:t>
        <a:bodyPr/>
        <a:lstStyle/>
        <a:p>
          <a:endParaRPr lang="en-US"/>
        </a:p>
      </dgm:t>
    </dgm:pt>
    <dgm:pt modelId="{A9892B9D-6EF4-4386-BC39-5EC1DFBB6D02}">
      <dgm:prSet/>
      <dgm:spPr/>
      <dgm:t>
        <a:bodyPr/>
        <a:lstStyle/>
        <a:p>
          <a:r>
            <a:rPr lang="en-GB"/>
            <a:t>Holding a warm/cold drink</a:t>
          </a:r>
          <a:endParaRPr lang="en-US"/>
        </a:p>
      </dgm:t>
    </dgm:pt>
    <dgm:pt modelId="{88EBCBFA-9F9F-4AC7-B9C5-A1C4BC625303}" type="parTrans" cxnId="{8A8A9954-A3A8-41B1-B9AB-BF555C1F8270}">
      <dgm:prSet/>
      <dgm:spPr/>
      <dgm:t>
        <a:bodyPr/>
        <a:lstStyle/>
        <a:p>
          <a:endParaRPr lang="en-US"/>
        </a:p>
      </dgm:t>
    </dgm:pt>
    <dgm:pt modelId="{423C4F1F-342D-4002-A0E3-3D8C0A8B4A09}" type="sibTrans" cxnId="{8A8A9954-A3A8-41B1-B9AB-BF555C1F8270}">
      <dgm:prSet/>
      <dgm:spPr/>
      <dgm:t>
        <a:bodyPr/>
        <a:lstStyle/>
        <a:p>
          <a:endParaRPr lang="en-US"/>
        </a:p>
      </dgm:t>
    </dgm:pt>
    <dgm:pt modelId="{DEC09D98-4C82-44FD-B39C-50C18698F9A4}">
      <dgm:prSet/>
      <dgm:spPr/>
      <dgm:t>
        <a:bodyPr/>
        <a:lstStyle/>
        <a:p>
          <a:r>
            <a:rPr lang="en-GB"/>
            <a:t>Catching a ball</a:t>
          </a:r>
          <a:endParaRPr lang="en-US"/>
        </a:p>
      </dgm:t>
    </dgm:pt>
    <dgm:pt modelId="{DE29E131-0D22-42FA-B376-FF835EC26F38}" type="parTrans" cxnId="{7F378E85-7E03-4DA1-8CB6-E15C576815A7}">
      <dgm:prSet/>
      <dgm:spPr/>
      <dgm:t>
        <a:bodyPr/>
        <a:lstStyle/>
        <a:p>
          <a:endParaRPr lang="en-US"/>
        </a:p>
      </dgm:t>
    </dgm:pt>
    <dgm:pt modelId="{CC66458D-859E-4440-A306-DDF17C65AF23}" type="sibTrans" cxnId="{7F378E85-7E03-4DA1-8CB6-E15C576815A7}">
      <dgm:prSet/>
      <dgm:spPr/>
      <dgm:t>
        <a:bodyPr/>
        <a:lstStyle/>
        <a:p>
          <a:endParaRPr lang="en-US"/>
        </a:p>
      </dgm:t>
    </dgm:pt>
    <dgm:pt modelId="{C82A2800-0818-424A-B25F-F6662D7B463B}">
      <dgm:prSet/>
      <dgm:spPr/>
      <dgm:t>
        <a:bodyPr/>
        <a:lstStyle/>
        <a:p>
          <a:r>
            <a:rPr lang="en-GB"/>
            <a:t>Carrying a heavy load</a:t>
          </a:r>
          <a:endParaRPr lang="en-US"/>
        </a:p>
      </dgm:t>
    </dgm:pt>
    <dgm:pt modelId="{61BBCFAE-D414-4C09-9530-035CA856BEFA}" type="parTrans" cxnId="{5FBD5638-917E-442D-9CFD-217A77DE48F0}">
      <dgm:prSet/>
      <dgm:spPr/>
      <dgm:t>
        <a:bodyPr/>
        <a:lstStyle/>
        <a:p>
          <a:endParaRPr lang="en-US"/>
        </a:p>
      </dgm:t>
    </dgm:pt>
    <dgm:pt modelId="{C9E8A76D-6EAF-45E2-8FCE-FFA2333B1B1A}" type="sibTrans" cxnId="{5FBD5638-917E-442D-9CFD-217A77DE48F0}">
      <dgm:prSet/>
      <dgm:spPr/>
      <dgm:t>
        <a:bodyPr/>
        <a:lstStyle/>
        <a:p>
          <a:endParaRPr lang="en-US"/>
        </a:p>
      </dgm:t>
    </dgm:pt>
    <dgm:pt modelId="{75D28B4F-1772-4227-AEBA-F2B0FA741353}">
      <dgm:prSet/>
      <dgm:spPr/>
      <dgm:t>
        <a:bodyPr/>
        <a:lstStyle/>
        <a:p>
          <a:r>
            <a:rPr lang="en-GB"/>
            <a:t>Putting on hand lotion</a:t>
          </a:r>
          <a:endParaRPr lang="en-US"/>
        </a:p>
      </dgm:t>
    </dgm:pt>
    <dgm:pt modelId="{27D6F602-89C2-4C50-87B2-E0062DA3F3CF}" type="parTrans" cxnId="{3E131B1E-B70C-4397-9BE6-20CCF75B33B8}">
      <dgm:prSet/>
      <dgm:spPr/>
      <dgm:t>
        <a:bodyPr/>
        <a:lstStyle/>
        <a:p>
          <a:endParaRPr lang="en-US"/>
        </a:p>
      </dgm:t>
    </dgm:pt>
    <dgm:pt modelId="{BD085DBB-75A1-4C00-8076-1C2A4666DABB}" type="sibTrans" cxnId="{3E131B1E-B70C-4397-9BE6-20CCF75B33B8}">
      <dgm:prSet/>
      <dgm:spPr/>
      <dgm:t>
        <a:bodyPr/>
        <a:lstStyle/>
        <a:p>
          <a:endParaRPr lang="en-US"/>
        </a:p>
      </dgm:t>
    </dgm:pt>
    <dgm:pt modelId="{4ADE3F3A-0C87-4A0B-B016-F7DCCFA0EF94}" type="pres">
      <dgm:prSet presAssocID="{D89006A1-5457-4D83-99C7-E0C1ECEBF14E}" presName="diagram" presStyleCnt="0">
        <dgm:presLayoutVars>
          <dgm:dir/>
          <dgm:resizeHandles val="exact"/>
        </dgm:presLayoutVars>
      </dgm:prSet>
      <dgm:spPr/>
    </dgm:pt>
    <dgm:pt modelId="{C8ECA478-7420-4B01-B539-C880858273A4}" type="pres">
      <dgm:prSet presAssocID="{9D5C1C12-F9DB-4BD5-AD12-B1B57CCFD6EB}" presName="node" presStyleLbl="node1" presStyleIdx="0" presStyleCnt="14">
        <dgm:presLayoutVars>
          <dgm:bulletEnabled val="1"/>
        </dgm:presLayoutVars>
      </dgm:prSet>
      <dgm:spPr/>
    </dgm:pt>
    <dgm:pt modelId="{A7A3DB08-5F15-4201-9AB3-63279BAB5DC8}" type="pres">
      <dgm:prSet presAssocID="{4879399E-9216-4010-B2EE-CD68314EA3CA}" presName="sibTrans" presStyleCnt="0"/>
      <dgm:spPr/>
    </dgm:pt>
    <dgm:pt modelId="{6ADC5DD2-EFF0-4979-8B7A-8C4958268E29}" type="pres">
      <dgm:prSet presAssocID="{D99ADFB4-DFDE-40C4-97C4-C2CF5006A39C}" presName="node" presStyleLbl="node1" presStyleIdx="1" presStyleCnt="14">
        <dgm:presLayoutVars>
          <dgm:bulletEnabled val="1"/>
        </dgm:presLayoutVars>
      </dgm:prSet>
      <dgm:spPr/>
    </dgm:pt>
    <dgm:pt modelId="{4F701878-6093-4B4D-AFD6-D3F2D7104C40}" type="pres">
      <dgm:prSet presAssocID="{DEC33E32-3EC2-4FDA-8C5F-959635E488A7}" presName="sibTrans" presStyleCnt="0"/>
      <dgm:spPr/>
    </dgm:pt>
    <dgm:pt modelId="{D403A077-BD25-4841-8BAF-6CCD105C682A}" type="pres">
      <dgm:prSet presAssocID="{6AC1414E-3F94-4C59-8354-EB95663D46B9}" presName="node" presStyleLbl="node1" presStyleIdx="2" presStyleCnt="14">
        <dgm:presLayoutVars>
          <dgm:bulletEnabled val="1"/>
        </dgm:presLayoutVars>
      </dgm:prSet>
      <dgm:spPr/>
    </dgm:pt>
    <dgm:pt modelId="{A6C6AA4D-B102-433A-911C-2112B361F89D}" type="pres">
      <dgm:prSet presAssocID="{E7F23DA2-5ABD-4D64-9146-50653FC74487}" presName="sibTrans" presStyleCnt="0"/>
      <dgm:spPr/>
    </dgm:pt>
    <dgm:pt modelId="{089D916B-40E9-41C4-955C-1C00F66B3B8E}" type="pres">
      <dgm:prSet presAssocID="{8E2841E3-9FD6-4321-860C-19622135A0FF}" presName="node" presStyleLbl="node1" presStyleIdx="3" presStyleCnt="14">
        <dgm:presLayoutVars>
          <dgm:bulletEnabled val="1"/>
        </dgm:presLayoutVars>
      </dgm:prSet>
      <dgm:spPr/>
    </dgm:pt>
    <dgm:pt modelId="{C3FD788E-429C-4292-AF78-790F5C603355}" type="pres">
      <dgm:prSet presAssocID="{77A452C5-6C6D-4B0F-BEB2-07D2AE61EFCD}" presName="sibTrans" presStyleCnt="0"/>
      <dgm:spPr/>
    </dgm:pt>
    <dgm:pt modelId="{AA442D38-D8C9-43C6-8095-C24DF8E04B7C}" type="pres">
      <dgm:prSet presAssocID="{24CBEFA0-8DBF-4DAC-8ACF-0DEAC82B6937}" presName="node" presStyleLbl="node1" presStyleIdx="4" presStyleCnt="14">
        <dgm:presLayoutVars>
          <dgm:bulletEnabled val="1"/>
        </dgm:presLayoutVars>
      </dgm:prSet>
      <dgm:spPr/>
    </dgm:pt>
    <dgm:pt modelId="{D86D0DED-3AC5-406D-A1D5-65C0DD37821F}" type="pres">
      <dgm:prSet presAssocID="{DD2B34E8-6A7D-4EEB-8B5E-FC5078C6B8F0}" presName="sibTrans" presStyleCnt="0"/>
      <dgm:spPr/>
    </dgm:pt>
    <dgm:pt modelId="{08EC02B7-2A0B-4CBA-AB8C-270B1A067AA4}" type="pres">
      <dgm:prSet presAssocID="{B6CA56B0-0CB5-4E09-B858-76F96FA531AB}" presName="node" presStyleLbl="node1" presStyleIdx="5" presStyleCnt="14">
        <dgm:presLayoutVars>
          <dgm:bulletEnabled val="1"/>
        </dgm:presLayoutVars>
      </dgm:prSet>
      <dgm:spPr/>
    </dgm:pt>
    <dgm:pt modelId="{987EC5B6-FD0B-476D-AB4F-D623C3A8445C}" type="pres">
      <dgm:prSet presAssocID="{8BB76F90-B9BB-4C40-88A1-BCAD4A345F01}" presName="sibTrans" presStyleCnt="0"/>
      <dgm:spPr/>
    </dgm:pt>
    <dgm:pt modelId="{0F5932E7-139C-4BE1-8C62-063117E76362}" type="pres">
      <dgm:prSet presAssocID="{9A6735B9-917B-495B-951A-81926FD905F3}" presName="node" presStyleLbl="node1" presStyleIdx="6" presStyleCnt="14">
        <dgm:presLayoutVars>
          <dgm:bulletEnabled val="1"/>
        </dgm:presLayoutVars>
      </dgm:prSet>
      <dgm:spPr/>
    </dgm:pt>
    <dgm:pt modelId="{027A54B5-09D3-4720-8851-956A3F5A5A47}" type="pres">
      <dgm:prSet presAssocID="{06802E9B-672A-45EF-9D46-A7281530A54F}" presName="sibTrans" presStyleCnt="0"/>
      <dgm:spPr/>
    </dgm:pt>
    <dgm:pt modelId="{2B82EFA6-6F00-4BBB-B73A-CBA3D2389F79}" type="pres">
      <dgm:prSet presAssocID="{8C6DFB78-9065-4AD0-B3F1-38C0E139D2D7}" presName="node" presStyleLbl="node1" presStyleIdx="7" presStyleCnt="14">
        <dgm:presLayoutVars>
          <dgm:bulletEnabled val="1"/>
        </dgm:presLayoutVars>
      </dgm:prSet>
      <dgm:spPr/>
    </dgm:pt>
    <dgm:pt modelId="{7C4A8326-075D-42EF-A723-B50E98D7F806}" type="pres">
      <dgm:prSet presAssocID="{BCEC3F86-BDFA-41B4-9F1A-4134019DDE93}" presName="sibTrans" presStyleCnt="0"/>
      <dgm:spPr/>
    </dgm:pt>
    <dgm:pt modelId="{09752CB7-BB56-4360-A704-DBDB0CB2A2FC}" type="pres">
      <dgm:prSet presAssocID="{AABDCFCD-4B4D-4DDE-8D5A-251DB6A6359A}" presName="node" presStyleLbl="node1" presStyleIdx="8" presStyleCnt="14">
        <dgm:presLayoutVars>
          <dgm:bulletEnabled val="1"/>
        </dgm:presLayoutVars>
      </dgm:prSet>
      <dgm:spPr/>
    </dgm:pt>
    <dgm:pt modelId="{EB946818-14EC-4FC8-B922-7E1DD4F61C3C}" type="pres">
      <dgm:prSet presAssocID="{8783136C-741C-4CD5-AE4F-FF50405EA1BD}" presName="sibTrans" presStyleCnt="0"/>
      <dgm:spPr/>
    </dgm:pt>
    <dgm:pt modelId="{1BF85D5D-6F25-47D7-9FA5-943D3A41CAC4}" type="pres">
      <dgm:prSet presAssocID="{ED716890-DDEB-499F-84F0-9CD2E7BDDDB3}" presName="node" presStyleLbl="node1" presStyleIdx="9" presStyleCnt="14">
        <dgm:presLayoutVars>
          <dgm:bulletEnabled val="1"/>
        </dgm:presLayoutVars>
      </dgm:prSet>
      <dgm:spPr/>
    </dgm:pt>
    <dgm:pt modelId="{0680BE1F-033F-47F0-A2F0-B8F0DC0FC0D6}" type="pres">
      <dgm:prSet presAssocID="{EBFED167-C856-4ADB-9121-F59F4869427C}" presName="sibTrans" presStyleCnt="0"/>
      <dgm:spPr/>
    </dgm:pt>
    <dgm:pt modelId="{9C5F5D8A-0E90-4840-957C-137B52E68A2B}" type="pres">
      <dgm:prSet presAssocID="{A9892B9D-6EF4-4386-BC39-5EC1DFBB6D02}" presName="node" presStyleLbl="node1" presStyleIdx="10" presStyleCnt="14">
        <dgm:presLayoutVars>
          <dgm:bulletEnabled val="1"/>
        </dgm:presLayoutVars>
      </dgm:prSet>
      <dgm:spPr/>
    </dgm:pt>
    <dgm:pt modelId="{86E66036-4952-40F0-BEDF-08196164CE86}" type="pres">
      <dgm:prSet presAssocID="{423C4F1F-342D-4002-A0E3-3D8C0A8B4A09}" presName="sibTrans" presStyleCnt="0"/>
      <dgm:spPr/>
    </dgm:pt>
    <dgm:pt modelId="{3D908E38-C26D-4BF2-8854-553A3B937E02}" type="pres">
      <dgm:prSet presAssocID="{DEC09D98-4C82-44FD-B39C-50C18698F9A4}" presName="node" presStyleLbl="node1" presStyleIdx="11" presStyleCnt="14">
        <dgm:presLayoutVars>
          <dgm:bulletEnabled val="1"/>
        </dgm:presLayoutVars>
      </dgm:prSet>
      <dgm:spPr/>
    </dgm:pt>
    <dgm:pt modelId="{06F6F1D3-2FEF-40B1-8958-FD26FE54EA28}" type="pres">
      <dgm:prSet presAssocID="{CC66458D-859E-4440-A306-DDF17C65AF23}" presName="sibTrans" presStyleCnt="0"/>
      <dgm:spPr/>
    </dgm:pt>
    <dgm:pt modelId="{9A1428F1-AA07-4067-B85C-6CBE31D2F24D}" type="pres">
      <dgm:prSet presAssocID="{C82A2800-0818-424A-B25F-F6662D7B463B}" presName="node" presStyleLbl="node1" presStyleIdx="12" presStyleCnt="14">
        <dgm:presLayoutVars>
          <dgm:bulletEnabled val="1"/>
        </dgm:presLayoutVars>
      </dgm:prSet>
      <dgm:spPr/>
    </dgm:pt>
    <dgm:pt modelId="{B8107572-04A9-4B61-8F6B-661BEE88D31E}" type="pres">
      <dgm:prSet presAssocID="{C9E8A76D-6EAF-45E2-8FCE-FFA2333B1B1A}" presName="sibTrans" presStyleCnt="0"/>
      <dgm:spPr/>
    </dgm:pt>
    <dgm:pt modelId="{FF902694-841A-4F8E-ADFE-DDFC18FED351}" type="pres">
      <dgm:prSet presAssocID="{75D28B4F-1772-4227-AEBA-F2B0FA741353}" presName="node" presStyleLbl="node1" presStyleIdx="13" presStyleCnt="14">
        <dgm:presLayoutVars>
          <dgm:bulletEnabled val="1"/>
        </dgm:presLayoutVars>
      </dgm:prSet>
      <dgm:spPr/>
    </dgm:pt>
  </dgm:ptLst>
  <dgm:cxnLst>
    <dgm:cxn modelId="{9234D403-0D1A-4C2E-A9D7-5B9D70880823}" srcId="{D89006A1-5457-4D83-99C7-E0C1ECEBF14E}" destId="{ED716890-DDEB-499F-84F0-9CD2E7BDDDB3}" srcOrd="9" destOrd="0" parTransId="{DE49331F-4819-4C4C-9F31-1AE597C786CF}" sibTransId="{EBFED167-C856-4ADB-9121-F59F4869427C}"/>
    <dgm:cxn modelId="{A6601804-3E1D-4865-8C06-6459BE9464C1}" type="presOf" srcId="{6AC1414E-3F94-4C59-8354-EB95663D46B9}" destId="{D403A077-BD25-4841-8BAF-6CCD105C682A}" srcOrd="0" destOrd="0" presId="urn:microsoft.com/office/officeart/2005/8/layout/default"/>
    <dgm:cxn modelId="{70065417-781A-49EB-BAC6-7BAD9FF6EE4F}" srcId="{D89006A1-5457-4D83-99C7-E0C1ECEBF14E}" destId="{9A6735B9-917B-495B-951A-81926FD905F3}" srcOrd="6" destOrd="0" parTransId="{ED7C40B8-D1D5-4CEC-9367-B22CC2A27799}" sibTransId="{06802E9B-672A-45EF-9D46-A7281530A54F}"/>
    <dgm:cxn modelId="{ECC1661A-205B-4C42-AAEA-97D7BE6379E4}" srcId="{D89006A1-5457-4D83-99C7-E0C1ECEBF14E}" destId="{8C6DFB78-9065-4AD0-B3F1-38C0E139D2D7}" srcOrd="7" destOrd="0" parTransId="{3F47E140-A818-446D-A790-3BEE637F07EB}" sibTransId="{BCEC3F86-BDFA-41B4-9F1A-4134019DDE93}"/>
    <dgm:cxn modelId="{3E131B1E-B70C-4397-9BE6-20CCF75B33B8}" srcId="{D89006A1-5457-4D83-99C7-E0C1ECEBF14E}" destId="{75D28B4F-1772-4227-AEBA-F2B0FA741353}" srcOrd="13" destOrd="0" parTransId="{27D6F602-89C2-4C50-87B2-E0062DA3F3CF}" sibTransId="{BD085DBB-75A1-4C00-8076-1C2A4666DABB}"/>
    <dgm:cxn modelId="{5FBD5638-917E-442D-9CFD-217A77DE48F0}" srcId="{D89006A1-5457-4D83-99C7-E0C1ECEBF14E}" destId="{C82A2800-0818-424A-B25F-F6662D7B463B}" srcOrd="12" destOrd="0" parTransId="{61BBCFAE-D414-4C09-9530-035CA856BEFA}" sibTransId="{C9E8A76D-6EAF-45E2-8FCE-FFA2333B1B1A}"/>
    <dgm:cxn modelId="{4A01EA38-DCEB-4176-8249-F582CADE1949}" type="presOf" srcId="{C82A2800-0818-424A-B25F-F6662D7B463B}" destId="{9A1428F1-AA07-4067-B85C-6CBE31D2F24D}" srcOrd="0" destOrd="0" presId="urn:microsoft.com/office/officeart/2005/8/layout/default"/>
    <dgm:cxn modelId="{C8D9985D-7AFF-4C9B-876B-D49651E8F530}" type="presOf" srcId="{24CBEFA0-8DBF-4DAC-8ACF-0DEAC82B6937}" destId="{AA442D38-D8C9-43C6-8095-C24DF8E04B7C}" srcOrd="0" destOrd="0" presId="urn:microsoft.com/office/officeart/2005/8/layout/default"/>
    <dgm:cxn modelId="{6955CE43-9AC0-4963-A679-A82D2C79E1F7}" type="presOf" srcId="{9D5C1C12-F9DB-4BD5-AD12-B1B57CCFD6EB}" destId="{C8ECA478-7420-4B01-B539-C880858273A4}" srcOrd="0" destOrd="0" presId="urn:microsoft.com/office/officeart/2005/8/layout/default"/>
    <dgm:cxn modelId="{530E5069-4C85-4B09-A1A0-971FCB325209}" type="presOf" srcId="{DEC09D98-4C82-44FD-B39C-50C18698F9A4}" destId="{3D908E38-C26D-4BF2-8854-553A3B937E02}" srcOrd="0" destOrd="0" presId="urn:microsoft.com/office/officeart/2005/8/layout/default"/>
    <dgm:cxn modelId="{FF49676C-4453-48A8-92AB-0324DF08A565}" type="presOf" srcId="{A9892B9D-6EF4-4386-BC39-5EC1DFBB6D02}" destId="{9C5F5D8A-0E90-4840-957C-137B52E68A2B}" srcOrd="0" destOrd="0" presId="urn:microsoft.com/office/officeart/2005/8/layout/default"/>
    <dgm:cxn modelId="{89B6B74C-4DFC-49FF-81DB-16A439612D82}" srcId="{D89006A1-5457-4D83-99C7-E0C1ECEBF14E}" destId="{AABDCFCD-4B4D-4DDE-8D5A-251DB6A6359A}" srcOrd="8" destOrd="0" parTransId="{3ECB1716-A0A0-462A-8611-ED659690FC4F}" sibTransId="{8783136C-741C-4CD5-AE4F-FF50405EA1BD}"/>
    <dgm:cxn modelId="{8A8A9954-A3A8-41B1-B9AB-BF555C1F8270}" srcId="{D89006A1-5457-4D83-99C7-E0C1ECEBF14E}" destId="{A9892B9D-6EF4-4386-BC39-5EC1DFBB6D02}" srcOrd="10" destOrd="0" parTransId="{88EBCBFA-9F9F-4AC7-B9C5-A1C4BC625303}" sibTransId="{423C4F1F-342D-4002-A0E3-3D8C0A8B4A09}"/>
    <dgm:cxn modelId="{7C8A8355-F8CB-413E-9391-B171833ABD41}" type="presOf" srcId="{B6CA56B0-0CB5-4E09-B858-76F96FA531AB}" destId="{08EC02B7-2A0B-4CBA-AB8C-270B1A067AA4}" srcOrd="0" destOrd="0" presId="urn:microsoft.com/office/officeart/2005/8/layout/default"/>
    <dgm:cxn modelId="{C36AC076-1056-4F7A-B672-F5DF5A521258}" srcId="{D89006A1-5457-4D83-99C7-E0C1ECEBF14E}" destId="{8E2841E3-9FD6-4321-860C-19622135A0FF}" srcOrd="3" destOrd="0" parTransId="{A0A3EF97-4DAF-4DF5-8A5E-47128328FD95}" sibTransId="{77A452C5-6C6D-4B0F-BEB2-07D2AE61EFCD}"/>
    <dgm:cxn modelId="{7F378E85-7E03-4DA1-8CB6-E15C576815A7}" srcId="{D89006A1-5457-4D83-99C7-E0C1ECEBF14E}" destId="{DEC09D98-4C82-44FD-B39C-50C18698F9A4}" srcOrd="11" destOrd="0" parTransId="{DE29E131-0D22-42FA-B376-FF835EC26F38}" sibTransId="{CC66458D-859E-4440-A306-DDF17C65AF23}"/>
    <dgm:cxn modelId="{1073AA88-18FE-427C-9B1A-3C4E1D27CA94}" type="presOf" srcId="{8E2841E3-9FD6-4321-860C-19622135A0FF}" destId="{089D916B-40E9-41C4-955C-1C00F66B3B8E}" srcOrd="0" destOrd="0" presId="urn:microsoft.com/office/officeart/2005/8/layout/default"/>
    <dgm:cxn modelId="{91F31093-34DC-426F-A05A-2EB0B48FAF83}" type="presOf" srcId="{9A6735B9-917B-495B-951A-81926FD905F3}" destId="{0F5932E7-139C-4BE1-8C62-063117E76362}" srcOrd="0" destOrd="0" presId="urn:microsoft.com/office/officeart/2005/8/layout/default"/>
    <dgm:cxn modelId="{5D795293-71CD-40A3-8F44-36F73CA6B2BD}" type="presOf" srcId="{AABDCFCD-4B4D-4DDE-8D5A-251DB6A6359A}" destId="{09752CB7-BB56-4360-A704-DBDB0CB2A2FC}" srcOrd="0" destOrd="0" presId="urn:microsoft.com/office/officeart/2005/8/layout/default"/>
    <dgm:cxn modelId="{BFA5539C-2F2D-4F49-B12C-EF667644F77D}" srcId="{D89006A1-5457-4D83-99C7-E0C1ECEBF14E}" destId="{B6CA56B0-0CB5-4E09-B858-76F96FA531AB}" srcOrd="5" destOrd="0" parTransId="{70967DCC-6FD6-474E-B369-04A795A3E3B7}" sibTransId="{8BB76F90-B9BB-4C40-88A1-BCAD4A345F01}"/>
    <dgm:cxn modelId="{299C89A4-74E2-42B2-8CA2-255DF7B68BB5}" srcId="{D89006A1-5457-4D83-99C7-E0C1ECEBF14E}" destId="{D99ADFB4-DFDE-40C4-97C4-C2CF5006A39C}" srcOrd="1" destOrd="0" parTransId="{0F6491EA-A275-4076-9FB4-6095AD6234DB}" sibTransId="{DEC33E32-3EC2-4FDA-8C5F-959635E488A7}"/>
    <dgm:cxn modelId="{0444C1A8-55B2-4B13-A3D3-166E4FF0D18E}" type="presOf" srcId="{75D28B4F-1772-4227-AEBA-F2B0FA741353}" destId="{FF902694-841A-4F8E-ADFE-DDFC18FED351}" srcOrd="0" destOrd="0" presId="urn:microsoft.com/office/officeart/2005/8/layout/default"/>
    <dgm:cxn modelId="{349E83C2-8864-4315-AC47-3F9B1EEAD6E1}" srcId="{D89006A1-5457-4D83-99C7-E0C1ECEBF14E}" destId="{9D5C1C12-F9DB-4BD5-AD12-B1B57CCFD6EB}" srcOrd="0" destOrd="0" parTransId="{76BF2728-E020-4A7E-A18E-8B766F024E81}" sibTransId="{4879399E-9216-4010-B2EE-CD68314EA3CA}"/>
    <dgm:cxn modelId="{3BC9A0C3-8536-4E98-9266-BC3AE04D3F53}" type="presOf" srcId="{8C6DFB78-9065-4AD0-B3F1-38C0E139D2D7}" destId="{2B82EFA6-6F00-4BBB-B73A-CBA3D2389F79}" srcOrd="0" destOrd="0" presId="urn:microsoft.com/office/officeart/2005/8/layout/default"/>
    <dgm:cxn modelId="{68CF19C8-31B4-4351-8320-574C7BABD305}" type="presOf" srcId="{D99ADFB4-DFDE-40C4-97C4-C2CF5006A39C}" destId="{6ADC5DD2-EFF0-4979-8B7A-8C4958268E29}" srcOrd="0" destOrd="0" presId="urn:microsoft.com/office/officeart/2005/8/layout/default"/>
    <dgm:cxn modelId="{9578BED5-973F-4D0E-BE4D-3952EC80E48F}" type="presOf" srcId="{ED716890-DDEB-499F-84F0-9CD2E7BDDDB3}" destId="{1BF85D5D-6F25-47D7-9FA5-943D3A41CAC4}" srcOrd="0" destOrd="0" presId="urn:microsoft.com/office/officeart/2005/8/layout/default"/>
    <dgm:cxn modelId="{194597ED-0309-4EBC-984A-5EDC78155EF5}" srcId="{D89006A1-5457-4D83-99C7-E0C1ECEBF14E}" destId="{24CBEFA0-8DBF-4DAC-8ACF-0DEAC82B6937}" srcOrd="4" destOrd="0" parTransId="{5CC5EE8B-C680-4BE3-B072-8B887A7CC61E}" sibTransId="{DD2B34E8-6A7D-4EEB-8B5E-FC5078C6B8F0}"/>
    <dgm:cxn modelId="{FA39F4F0-EE9E-4FF6-9EA8-55E161B07E77}" srcId="{D89006A1-5457-4D83-99C7-E0C1ECEBF14E}" destId="{6AC1414E-3F94-4C59-8354-EB95663D46B9}" srcOrd="2" destOrd="0" parTransId="{710837DC-5927-4C39-A988-2832179742BB}" sibTransId="{E7F23DA2-5ABD-4D64-9146-50653FC74487}"/>
    <dgm:cxn modelId="{38B984F5-5885-4652-BE4B-A4758A954860}" type="presOf" srcId="{D89006A1-5457-4D83-99C7-E0C1ECEBF14E}" destId="{4ADE3F3A-0C87-4A0B-B016-F7DCCFA0EF94}" srcOrd="0" destOrd="0" presId="urn:microsoft.com/office/officeart/2005/8/layout/default"/>
    <dgm:cxn modelId="{9FCAC8D2-33E3-411A-AD8F-987EB4D6B1EB}" type="presParOf" srcId="{4ADE3F3A-0C87-4A0B-B016-F7DCCFA0EF94}" destId="{C8ECA478-7420-4B01-B539-C880858273A4}" srcOrd="0" destOrd="0" presId="urn:microsoft.com/office/officeart/2005/8/layout/default"/>
    <dgm:cxn modelId="{9E75DD71-91FF-4D5E-A183-144CC97C16EB}" type="presParOf" srcId="{4ADE3F3A-0C87-4A0B-B016-F7DCCFA0EF94}" destId="{A7A3DB08-5F15-4201-9AB3-63279BAB5DC8}" srcOrd="1" destOrd="0" presId="urn:microsoft.com/office/officeart/2005/8/layout/default"/>
    <dgm:cxn modelId="{E80C6596-98B7-4881-8BA6-26E680107239}" type="presParOf" srcId="{4ADE3F3A-0C87-4A0B-B016-F7DCCFA0EF94}" destId="{6ADC5DD2-EFF0-4979-8B7A-8C4958268E29}" srcOrd="2" destOrd="0" presId="urn:microsoft.com/office/officeart/2005/8/layout/default"/>
    <dgm:cxn modelId="{40D8F4B1-D03A-4A55-851C-D1BE5A7F6021}" type="presParOf" srcId="{4ADE3F3A-0C87-4A0B-B016-F7DCCFA0EF94}" destId="{4F701878-6093-4B4D-AFD6-D3F2D7104C40}" srcOrd="3" destOrd="0" presId="urn:microsoft.com/office/officeart/2005/8/layout/default"/>
    <dgm:cxn modelId="{2BCDECC2-2E2D-4FA1-8096-6BBADEA1A0DE}" type="presParOf" srcId="{4ADE3F3A-0C87-4A0B-B016-F7DCCFA0EF94}" destId="{D403A077-BD25-4841-8BAF-6CCD105C682A}" srcOrd="4" destOrd="0" presId="urn:microsoft.com/office/officeart/2005/8/layout/default"/>
    <dgm:cxn modelId="{0513AC7B-4F28-4111-8F4D-6A2BD33F5F0B}" type="presParOf" srcId="{4ADE3F3A-0C87-4A0B-B016-F7DCCFA0EF94}" destId="{A6C6AA4D-B102-433A-911C-2112B361F89D}" srcOrd="5" destOrd="0" presId="urn:microsoft.com/office/officeart/2005/8/layout/default"/>
    <dgm:cxn modelId="{353F8318-3B73-4F2A-8453-52236A7E6F36}" type="presParOf" srcId="{4ADE3F3A-0C87-4A0B-B016-F7DCCFA0EF94}" destId="{089D916B-40E9-41C4-955C-1C00F66B3B8E}" srcOrd="6" destOrd="0" presId="urn:microsoft.com/office/officeart/2005/8/layout/default"/>
    <dgm:cxn modelId="{2F85BC26-E14B-4EF2-B50B-CCC0C6BC30CF}" type="presParOf" srcId="{4ADE3F3A-0C87-4A0B-B016-F7DCCFA0EF94}" destId="{C3FD788E-429C-4292-AF78-790F5C603355}" srcOrd="7" destOrd="0" presId="urn:microsoft.com/office/officeart/2005/8/layout/default"/>
    <dgm:cxn modelId="{42E0A3A2-4069-4145-9954-4020A667850C}" type="presParOf" srcId="{4ADE3F3A-0C87-4A0B-B016-F7DCCFA0EF94}" destId="{AA442D38-D8C9-43C6-8095-C24DF8E04B7C}" srcOrd="8" destOrd="0" presId="urn:microsoft.com/office/officeart/2005/8/layout/default"/>
    <dgm:cxn modelId="{FD3A7AE1-600A-4209-9466-B8003FA8AF6E}" type="presParOf" srcId="{4ADE3F3A-0C87-4A0B-B016-F7DCCFA0EF94}" destId="{D86D0DED-3AC5-406D-A1D5-65C0DD37821F}" srcOrd="9" destOrd="0" presId="urn:microsoft.com/office/officeart/2005/8/layout/default"/>
    <dgm:cxn modelId="{7D2C9946-4A15-43EE-8E94-42D6F9C9753B}" type="presParOf" srcId="{4ADE3F3A-0C87-4A0B-B016-F7DCCFA0EF94}" destId="{08EC02B7-2A0B-4CBA-AB8C-270B1A067AA4}" srcOrd="10" destOrd="0" presId="urn:microsoft.com/office/officeart/2005/8/layout/default"/>
    <dgm:cxn modelId="{B6929CB0-7D59-461F-9057-EA05500A8EEE}" type="presParOf" srcId="{4ADE3F3A-0C87-4A0B-B016-F7DCCFA0EF94}" destId="{987EC5B6-FD0B-476D-AB4F-D623C3A8445C}" srcOrd="11" destOrd="0" presId="urn:microsoft.com/office/officeart/2005/8/layout/default"/>
    <dgm:cxn modelId="{1A40BD25-4641-45DF-8D3F-E4680FD2CB10}" type="presParOf" srcId="{4ADE3F3A-0C87-4A0B-B016-F7DCCFA0EF94}" destId="{0F5932E7-139C-4BE1-8C62-063117E76362}" srcOrd="12" destOrd="0" presId="urn:microsoft.com/office/officeart/2005/8/layout/default"/>
    <dgm:cxn modelId="{64BE678C-07CD-4BE4-B90D-B136519F8336}" type="presParOf" srcId="{4ADE3F3A-0C87-4A0B-B016-F7DCCFA0EF94}" destId="{027A54B5-09D3-4720-8851-956A3F5A5A47}" srcOrd="13" destOrd="0" presId="urn:microsoft.com/office/officeart/2005/8/layout/default"/>
    <dgm:cxn modelId="{DB30E9AC-CB08-4317-8EC5-797A339E046F}" type="presParOf" srcId="{4ADE3F3A-0C87-4A0B-B016-F7DCCFA0EF94}" destId="{2B82EFA6-6F00-4BBB-B73A-CBA3D2389F79}" srcOrd="14" destOrd="0" presId="urn:microsoft.com/office/officeart/2005/8/layout/default"/>
    <dgm:cxn modelId="{C7F610BC-BF14-48FA-A28C-7ACF51A81FF1}" type="presParOf" srcId="{4ADE3F3A-0C87-4A0B-B016-F7DCCFA0EF94}" destId="{7C4A8326-075D-42EF-A723-B50E98D7F806}" srcOrd="15" destOrd="0" presId="urn:microsoft.com/office/officeart/2005/8/layout/default"/>
    <dgm:cxn modelId="{B9BC5D4B-B261-4995-BDAA-7FC94FE337CF}" type="presParOf" srcId="{4ADE3F3A-0C87-4A0B-B016-F7DCCFA0EF94}" destId="{09752CB7-BB56-4360-A704-DBDB0CB2A2FC}" srcOrd="16" destOrd="0" presId="urn:microsoft.com/office/officeart/2005/8/layout/default"/>
    <dgm:cxn modelId="{CDAD4890-D8A1-4279-BD5D-7B7D592AD612}" type="presParOf" srcId="{4ADE3F3A-0C87-4A0B-B016-F7DCCFA0EF94}" destId="{EB946818-14EC-4FC8-B922-7E1DD4F61C3C}" srcOrd="17" destOrd="0" presId="urn:microsoft.com/office/officeart/2005/8/layout/default"/>
    <dgm:cxn modelId="{CEFF37D6-5C89-4A8C-8012-8E2AFE29BBC4}" type="presParOf" srcId="{4ADE3F3A-0C87-4A0B-B016-F7DCCFA0EF94}" destId="{1BF85D5D-6F25-47D7-9FA5-943D3A41CAC4}" srcOrd="18" destOrd="0" presId="urn:microsoft.com/office/officeart/2005/8/layout/default"/>
    <dgm:cxn modelId="{4FC90A32-E21B-4C16-AE9D-8BB415A6E4A8}" type="presParOf" srcId="{4ADE3F3A-0C87-4A0B-B016-F7DCCFA0EF94}" destId="{0680BE1F-033F-47F0-A2F0-B8F0DC0FC0D6}" srcOrd="19" destOrd="0" presId="urn:microsoft.com/office/officeart/2005/8/layout/default"/>
    <dgm:cxn modelId="{07BA67E9-3FDE-47F2-A6B2-11175AC2B295}" type="presParOf" srcId="{4ADE3F3A-0C87-4A0B-B016-F7DCCFA0EF94}" destId="{9C5F5D8A-0E90-4840-957C-137B52E68A2B}" srcOrd="20" destOrd="0" presId="urn:microsoft.com/office/officeart/2005/8/layout/default"/>
    <dgm:cxn modelId="{C6C212D8-2B81-4562-AD66-56C79B129428}" type="presParOf" srcId="{4ADE3F3A-0C87-4A0B-B016-F7DCCFA0EF94}" destId="{86E66036-4952-40F0-BEDF-08196164CE86}" srcOrd="21" destOrd="0" presId="urn:microsoft.com/office/officeart/2005/8/layout/default"/>
    <dgm:cxn modelId="{2645DF04-C4E9-443B-8D5E-3D1FD3B5444E}" type="presParOf" srcId="{4ADE3F3A-0C87-4A0B-B016-F7DCCFA0EF94}" destId="{3D908E38-C26D-4BF2-8854-553A3B937E02}" srcOrd="22" destOrd="0" presId="urn:microsoft.com/office/officeart/2005/8/layout/default"/>
    <dgm:cxn modelId="{E30F7866-D0D4-4A0B-B333-362F2F1F0D74}" type="presParOf" srcId="{4ADE3F3A-0C87-4A0B-B016-F7DCCFA0EF94}" destId="{06F6F1D3-2FEF-40B1-8958-FD26FE54EA28}" srcOrd="23" destOrd="0" presId="urn:microsoft.com/office/officeart/2005/8/layout/default"/>
    <dgm:cxn modelId="{513D5E7D-F2A4-4F2A-84BC-1560B3A78420}" type="presParOf" srcId="{4ADE3F3A-0C87-4A0B-B016-F7DCCFA0EF94}" destId="{9A1428F1-AA07-4067-B85C-6CBE31D2F24D}" srcOrd="24" destOrd="0" presId="urn:microsoft.com/office/officeart/2005/8/layout/default"/>
    <dgm:cxn modelId="{FD4498C2-508D-4332-92E4-FEC61E6ACB24}" type="presParOf" srcId="{4ADE3F3A-0C87-4A0B-B016-F7DCCFA0EF94}" destId="{B8107572-04A9-4B61-8F6B-661BEE88D31E}" srcOrd="25" destOrd="0" presId="urn:microsoft.com/office/officeart/2005/8/layout/default"/>
    <dgm:cxn modelId="{3E483C34-65F8-406E-A088-3C99F480C1E6}" type="presParOf" srcId="{4ADE3F3A-0C87-4A0B-B016-F7DCCFA0EF94}" destId="{FF902694-841A-4F8E-ADFE-DDFC18FED351}"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B065E0-86AD-48DF-9336-596B7757BAA5}"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8C925E84-7334-4376-9539-03873FDE6A5A}">
      <dgm:prSet/>
      <dgm:spPr/>
      <dgm:t>
        <a:bodyPr/>
        <a:lstStyle/>
        <a:p>
          <a:r>
            <a:rPr lang="en-GB"/>
            <a:t>Hugging a loved one</a:t>
          </a:r>
          <a:endParaRPr lang="en-US"/>
        </a:p>
      </dgm:t>
    </dgm:pt>
    <dgm:pt modelId="{537FCC1D-2628-44FF-A98E-BAB592BE69FC}" type="parTrans" cxnId="{15752ADB-37FB-4182-BF8D-30FA35035A43}">
      <dgm:prSet/>
      <dgm:spPr/>
      <dgm:t>
        <a:bodyPr/>
        <a:lstStyle/>
        <a:p>
          <a:endParaRPr lang="en-US"/>
        </a:p>
      </dgm:t>
    </dgm:pt>
    <dgm:pt modelId="{8EA49AF0-CFB5-4C35-BD2E-6503FE9842F9}" type="sibTrans" cxnId="{15752ADB-37FB-4182-BF8D-30FA35035A43}">
      <dgm:prSet/>
      <dgm:spPr/>
      <dgm:t>
        <a:bodyPr/>
        <a:lstStyle/>
        <a:p>
          <a:endParaRPr lang="en-US"/>
        </a:p>
      </dgm:t>
    </dgm:pt>
    <dgm:pt modelId="{B451083E-3522-44C8-88BB-BD4AC2F07495}">
      <dgm:prSet/>
      <dgm:spPr/>
      <dgm:t>
        <a:bodyPr/>
        <a:lstStyle/>
        <a:p>
          <a:r>
            <a:rPr lang="en-GB"/>
            <a:t>Taking a shower/ bath</a:t>
          </a:r>
          <a:endParaRPr lang="en-US"/>
        </a:p>
      </dgm:t>
    </dgm:pt>
    <dgm:pt modelId="{A93F2CBF-8F4E-4D26-B6F2-07552B67C439}" type="parTrans" cxnId="{0E1CC876-4045-443D-BC80-4A580C76B3ED}">
      <dgm:prSet/>
      <dgm:spPr/>
      <dgm:t>
        <a:bodyPr/>
        <a:lstStyle/>
        <a:p>
          <a:endParaRPr lang="en-US"/>
        </a:p>
      </dgm:t>
    </dgm:pt>
    <dgm:pt modelId="{146E01AA-C9D4-489B-A367-8DE99E00EA2F}" type="sibTrans" cxnId="{0E1CC876-4045-443D-BC80-4A580C76B3ED}">
      <dgm:prSet/>
      <dgm:spPr/>
      <dgm:t>
        <a:bodyPr/>
        <a:lstStyle/>
        <a:p>
          <a:endParaRPr lang="en-US"/>
        </a:p>
      </dgm:t>
    </dgm:pt>
    <dgm:pt modelId="{3482EAD2-B33A-40A4-A24F-EA24A29D68CD}">
      <dgm:prSet/>
      <dgm:spPr/>
      <dgm:t>
        <a:bodyPr/>
        <a:lstStyle/>
        <a:p>
          <a:r>
            <a:rPr lang="en-GB"/>
            <a:t>After active play/ exercise</a:t>
          </a:r>
          <a:endParaRPr lang="en-US"/>
        </a:p>
      </dgm:t>
    </dgm:pt>
    <dgm:pt modelId="{CEBBC977-A191-49CC-88D7-42FF2FDBC922}" type="parTrans" cxnId="{8C1EA335-F1E2-41EC-B776-567269ED5A35}">
      <dgm:prSet/>
      <dgm:spPr/>
      <dgm:t>
        <a:bodyPr/>
        <a:lstStyle/>
        <a:p>
          <a:endParaRPr lang="en-US"/>
        </a:p>
      </dgm:t>
    </dgm:pt>
    <dgm:pt modelId="{AD04E01D-9D84-40AC-93E7-C1196C5ED19B}" type="sibTrans" cxnId="{8C1EA335-F1E2-41EC-B776-567269ED5A35}">
      <dgm:prSet/>
      <dgm:spPr/>
      <dgm:t>
        <a:bodyPr/>
        <a:lstStyle/>
        <a:p>
          <a:endParaRPr lang="en-US"/>
        </a:p>
      </dgm:t>
    </dgm:pt>
    <dgm:pt modelId="{6D8E3C9B-E0C3-4A87-97A8-23B6CF36C404}">
      <dgm:prSet/>
      <dgm:spPr/>
      <dgm:t>
        <a:bodyPr/>
        <a:lstStyle/>
        <a:p>
          <a:r>
            <a:rPr lang="en-GB"/>
            <a:t>Going outside in the cold </a:t>
          </a:r>
          <a:endParaRPr lang="en-US"/>
        </a:p>
      </dgm:t>
    </dgm:pt>
    <dgm:pt modelId="{0BB8B68A-5D01-4FAE-AC38-F36C618F3467}" type="parTrans" cxnId="{1E9FD06F-EC70-4DB0-B5CA-6C2BEE5C55C3}">
      <dgm:prSet/>
      <dgm:spPr/>
      <dgm:t>
        <a:bodyPr/>
        <a:lstStyle/>
        <a:p>
          <a:endParaRPr lang="en-US"/>
        </a:p>
      </dgm:t>
    </dgm:pt>
    <dgm:pt modelId="{3897E097-2A48-4A40-841B-800E30CEC59E}" type="sibTrans" cxnId="{1E9FD06F-EC70-4DB0-B5CA-6C2BEE5C55C3}">
      <dgm:prSet/>
      <dgm:spPr/>
      <dgm:t>
        <a:bodyPr/>
        <a:lstStyle/>
        <a:p>
          <a:endParaRPr lang="en-US"/>
        </a:p>
      </dgm:t>
    </dgm:pt>
    <dgm:pt modelId="{78BAEAD3-9AB7-4E8D-A301-CCC5E7E6C741}">
      <dgm:prSet/>
      <dgm:spPr/>
      <dgm:t>
        <a:bodyPr/>
        <a:lstStyle/>
        <a:p>
          <a:r>
            <a:rPr lang="en-GB"/>
            <a:t>Stretching Playing on playground</a:t>
          </a:r>
          <a:endParaRPr lang="en-US"/>
        </a:p>
      </dgm:t>
    </dgm:pt>
    <dgm:pt modelId="{52870D73-D5FF-4858-B962-DBCCCA5C4ABB}" type="parTrans" cxnId="{F7D80499-3B9D-4FE8-889B-029DC7356809}">
      <dgm:prSet/>
      <dgm:spPr/>
      <dgm:t>
        <a:bodyPr/>
        <a:lstStyle/>
        <a:p>
          <a:endParaRPr lang="en-US"/>
        </a:p>
      </dgm:t>
    </dgm:pt>
    <dgm:pt modelId="{ACDF4DE5-B6A5-4D6B-B3FE-76BA32B24473}" type="sibTrans" cxnId="{F7D80499-3B9D-4FE8-889B-029DC7356809}">
      <dgm:prSet/>
      <dgm:spPr/>
      <dgm:t>
        <a:bodyPr/>
        <a:lstStyle/>
        <a:p>
          <a:endParaRPr lang="en-US"/>
        </a:p>
      </dgm:t>
    </dgm:pt>
    <dgm:pt modelId="{8D10871D-A2D7-4175-BC2A-289BB71632F2}">
      <dgm:prSet/>
      <dgm:spPr/>
      <dgm:t>
        <a:bodyPr/>
        <a:lstStyle/>
        <a:p>
          <a:r>
            <a:rPr lang="en-GB"/>
            <a:t>Carrying a heavy load</a:t>
          </a:r>
          <a:endParaRPr lang="en-US"/>
        </a:p>
      </dgm:t>
    </dgm:pt>
    <dgm:pt modelId="{137AFCE7-AAE0-4860-B92F-890FB1E1535E}" type="parTrans" cxnId="{7E5BD489-D2B3-4889-BB0F-4F31E15BF17D}">
      <dgm:prSet/>
      <dgm:spPr/>
      <dgm:t>
        <a:bodyPr/>
        <a:lstStyle/>
        <a:p>
          <a:endParaRPr lang="en-US"/>
        </a:p>
      </dgm:t>
    </dgm:pt>
    <dgm:pt modelId="{E4E0EE11-2B8A-4B15-8275-7619C5C62D52}" type="sibTrans" cxnId="{7E5BD489-D2B3-4889-BB0F-4F31E15BF17D}">
      <dgm:prSet/>
      <dgm:spPr/>
      <dgm:t>
        <a:bodyPr/>
        <a:lstStyle/>
        <a:p>
          <a:endParaRPr lang="en-US"/>
        </a:p>
      </dgm:t>
    </dgm:pt>
    <dgm:pt modelId="{E62564B8-CC39-4E1F-A84C-9F840DF2006E}">
      <dgm:prSet/>
      <dgm:spPr/>
      <dgm:t>
        <a:bodyPr/>
        <a:lstStyle/>
        <a:p>
          <a:r>
            <a:rPr lang="en-GB"/>
            <a:t>Running around</a:t>
          </a:r>
          <a:endParaRPr lang="en-US"/>
        </a:p>
      </dgm:t>
    </dgm:pt>
    <dgm:pt modelId="{A43F9073-F893-4473-B025-646305BC1B27}" type="parTrans" cxnId="{A6355B68-15AE-4BAC-9917-F3942CEEFBF5}">
      <dgm:prSet/>
      <dgm:spPr/>
      <dgm:t>
        <a:bodyPr/>
        <a:lstStyle/>
        <a:p>
          <a:endParaRPr lang="en-US"/>
        </a:p>
      </dgm:t>
    </dgm:pt>
    <dgm:pt modelId="{E03AF366-F622-407B-AF8D-16169FE78C67}" type="sibTrans" cxnId="{A6355B68-15AE-4BAC-9917-F3942CEEFBF5}">
      <dgm:prSet/>
      <dgm:spPr/>
      <dgm:t>
        <a:bodyPr/>
        <a:lstStyle/>
        <a:p>
          <a:endParaRPr lang="en-US"/>
        </a:p>
      </dgm:t>
    </dgm:pt>
    <dgm:pt modelId="{484A05A4-054C-4BDE-B996-8E0C5CA63662}">
      <dgm:prSet/>
      <dgm:spPr/>
      <dgm:t>
        <a:bodyPr/>
        <a:lstStyle/>
        <a:p>
          <a:r>
            <a:rPr lang="en-GB"/>
            <a:t>During tickle time</a:t>
          </a:r>
          <a:endParaRPr lang="en-US"/>
        </a:p>
      </dgm:t>
    </dgm:pt>
    <dgm:pt modelId="{7B8783C8-4C09-42E9-A18D-906F1888F22D}" type="parTrans" cxnId="{582C2D0A-4CAD-4E7E-8A8F-0A41E4C559CA}">
      <dgm:prSet/>
      <dgm:spPr/>
      <dgm:t>
        <a:bodyPr/>
        <a:lstStyle/>
        <a:p>
          <a:endParaRPr lang="en-US"/>
        </a:p>
      </dgm:t>
    </dgm:pt>
    <dgm:pt modelId="{C8388BB5-20A1-4334-B775-F2B972B6594C}" type="sibTrans" cxnId="{582C2D0A-4CAD-4E7E-8A8F-0A41E4C559CA}">
      <dgm:prSet/>
      <dgm:spPr/>
      <dgm:t>
        <a:bodyPr/>
        <a:lstStyle/>
        <a:p>
          <a:endParaRPr lang="en-US"/>
        </a:p>
      </dgm:t>
    </dgm:pt>
    <dgm:pt modelId="{B5163DCB-2080-444E-A634-E676EBFEB2BC}">
      <dgm:prSet/>
      <dgm:spPr/>
      <dgm:t>
        <a:bodyPr/>
        <a:lstStyle/>
        <a:p>
          <a:r>
            <a:rPr lang="en-GB"/>
            <a:t>Getting a massage</a:t>
          </a:r>
          <a:endParaRPr lang="en-US"/>
        </a:p>
      </dgm:t>
    </dgm:pt>
    <dgm:pt modelId="{2AD61D48-53C6-40C3-98CF-B20455ACEF14}" type="parTrans" cxnId="{6A829EAB-D87E-4BC4-A32D-C9882E5E8306}">
      <dgm:prSet/>
      <dgm:spPr/>
      <dgm:t>
        <a:bodyPr/>
        <a:lstStyle/>
        <a:p>
          <a:endParaRPr lang="en-US"/>
        </a:p>
      </dgm:t>
    </dgm:pt>
    <dgm:pt modelId="{FE40569F-4040-414C-9A8B-7375AA4748D6}" type="sibTrans" cxnId="{6A829EAB-D87E-4BC4-A32D-C9882E5E8306}">
      <dgm:prSet/>
      <dgm:spPr/>
      <dgm:t>
        <a:bodyPr/>
        <a:lstStyle/>
        <a:p>
          <a:endParaRPr lang="en-US"/>
        </a:p>
      </dgm:t>
    </dgm:pt>
    <dgm:pt modelId="{BD158702-6905-41B9-8284-00CE00F406B4}">
      <dgm:prSet/>
      <dgm:spPr/>
      <dgm:t>
        <a:bodyPr/>
        <a:lstStyle/>
        <a:p>
          <a:r>
            <a:rPr lang="en-GB"/>
            <a:t>Watching TV At bedtime Reading a book </a:t>
          </a:r>
          <a:endParaRPr lang="en-US"/>
        </a:p>
      </dgm:t>
    </dgm:pt>
    <dgm:pt modelId="{28657521-7DBA-429A-8B1D-309E763BA3F7}" type="parTrans" cxnId="{0086010A-2ABF-4761-9CDC-3A3AB213EB76}">
      <dgm:prSet/>
      <dgm:spPr/>
      <dgm:t>
        <a:bodyPr/>
        <a:lstStyle/>
        <a:p>
          <a:endParaRPr lang="en-US"/>
        </a:p>
      </dgm:t>
    </dgm:pt>
    <dgm:pt modelId="{69740229-BCC5-4B0E-B6CE-1FA05BC4C4BC}" type="sibTrans" cxnId="{0086010A-2ABF-4761-9CDC-3A3AB213EB76}">
      <dgm:prSet/>
      <dgm:spPr/>
      <dgm:t>
        <a:bodyPr/>
        <a:lstStyle/>
        <a:p>
          <a:endParaRPr lang="en-US"/>
        </a:p>
      </dgm:t>
    </dgm:pt>
    <dgm:pt modelId="{532F5968-7831-4BB5-B3A5-B2B6909508A2}">
      <dgm:prSet/>
      <dgm:spPr/>
      <dgm:t>
        <a:bodyPr/>
        <a:lstStyle/>
        <a:p>
          <a:r>
            <a:rPr lang="en-GB"/>
            <a:t>In a warm car</a:t>
          </a:r>
          <a:endParaRPr lang="en-US"/>
        </a:p>
      </dgm:t>
    </dgm:pt>
    <dgm:pt modelId="{15EEE9F0-BC55-4DE4-8A49-EFD1EC2FD6BC}" type="parTrans" cxnId="{3CF6209D-3F6C-4700-9AEA-033B1A09AAB8}">
      <dgm:prSet/>
      <dgm:spPr/>
      <dgm:t>
        <a:bodyPr/>
        <a:lstStyle/>
        <a:p>
          <a:endParaRPr lang="en-US"/>
        </a:p>
      </dgm:t>
    </dgm:pt>
    <dgm:pt modelId="{70597069-BC0B-4354-85B9-8262AAEEB8EA}" type="sibTrans" cxnId="{3CF6209D-3F6C-4700-9AEA-033B1A09AAB8}">
      <dgm:prSet/>
      <dgm:spPr/>
      <dgm:t>
        <a:bodyPr/>
        <a:lstStyle/>
        <a:p>
          <a:endParaRPr lang="en-US"/>
        </a:p>
      </dgm:t>
    </dgm:pt>
    <dgm:pt modelId="{A9557574-9D6D-47C4-B969-417A8DB5B9D7}">
      <dgm:prSet/>
      <dgm:spPr/>
      <dgm:t>
        <a:bodyPr/>
        <a:lstStyle/>
        <a:p>
          <a:r>
            <a:rPr lang="en-GB"/>
            <a:t>In the freezer section at store</a:t>
          </a:r>
          <a:endParaRPr lang="en-US"/>
        </a:p>
      </dgm:t>
    </dgm:pt>
    <dgm:pt modelId="{4C4F74BB-87C4-4A03-9333-ADE84267094B}" type="parTrans" cxnId="{5013151D-9519-4921-9DD7-9F4F50B383FA}">
      <dgm:prSet/>
      <dgm:spPr/>
      <dgm:t>
        <a:bodyPr/>
        <a:lstStyle/>
        <a:p>
          <a:endParaRPr lang="en-US"/>
        </a:p>
      </dgm:t>
    </dgm:pt>
    <dgm:pt modelId="{4645F034-1825-4C9B-9F79-E18DB16EE5CA}" type="sibTrans" cxnId="{5013151D-9519-4921-9DD7-9F4F50B383FA}">
      <dgm:prSet/>
      <dgm:spPr/>
      <dgm:t>
        <a:bodyPr/>
        <a:lstStyle/>
        <a:p>
          <a:endParaRPr lang="en-US"/>
        </a:p>
      </dgm:t>
    </dgm:pt>
    <dgm:pt modelId="{C27190E6-1204-4EB1-8E6B-85563634258C}">
      <dgm:prSet/>
      <dgm:spPr/>
      <dgm:t>
        <a:bodyPr/>
        <a:lstStyle/>
        <a:p>
          <a:r>
            <a:rPr lang="en-GB"/>
            <a:t>Laying under lots of blankets</a:t>
          </a:r>
          <a:endParaRPr lang="en-US"/>
        </a:p>
      </dgm:t>
    </dgm:pt>
    <dgm:pt modelId="{73C6AC4A-D63E-4758-B8B4-07EF15A3E75C}" type="parTrans" cxnId="{08595E0D-B7EF-4B38-ACC6-F1D5CAF09644}">
      <dgm:prSet/>
      <dgm:spPr/>
      <dgm:t>
        <a:bodyPr/>
        <a:lstStyle/>
        <a:p>
          <a:endParaRPr lang="en-US"/>
        </a:p>
      </dgm:t>
    </dgm:pt>
    <dgm:pt modelId="{4D6FB2C0-0433-4360-8E8D-CE95717D639E}" type="sibTrans" cxnId="{08595E0D-B7EF-4B38-ACC6-F1D5CAF09644}">
      <dgm:prSet/>
      <dgm:spPr/>
      <dgm:t>
        <a:bodyPr/>
        <a:lstStyle/>
        <a:p>
          <a:endParaRPr lang="en-US"/>
        </a:p>
      </dgm:t>
    </dgm:pt>
    <dgm:pt modelId="{9A52236D-B258-41AF-BE41-AF1E1A4CBF72}" type="pres">
      <dgm:prSet presAssocID="{B8B065E0-86AD-48DF-9336-596B7757BAA5}" presName="diagram" presStyleCnt="0">
        <dgm:presLayoutVars>
          <dgm:dir/>
          <dgm:resizeHandles val="exact"/>
        </dgm:presLayoutVars>
      </dgm:prSet>
      <dgm:spPr/>
    </dgm:pt>
    <dgm:pt modelId="{797E9C31-7C2B-47E2-A9C9-EC990454E188}" type="pres">
      <dgm:prSet presAssocID="{8C925E84-7334-4376-9539-03873FDE6A5A}" presName="node" presStyleLbl="node1" presStyleIdx="0" presStyleCnt="13">
        <dgm:presLayoutVars>
          <dgm:bulletEnabled val="1"/>
        </dgm:presLayoutVars>
      </dgm:prSet>
      <dgm:spPr/>
    </dgm:pt>
    <dgm:pt modelId="{C8461947-A1AA-405F-B047-39B34026D57D}" type="pres">
      <dgm:prSet presAssocID="{8EA49AF0-CFB5-4C35-BD2E-6503FE9842F9}" presName="sibTrans" presStyleCnt="0"/>
      <dgm:spPr/>
    </dgm:pt>
    <dgm:pt modelId="{9D348F3C-0FF0-4332-9BAB-93D107B7CDFE}" type="pres">
      <dgm:prSet presAssocID="{B451083E-3522-44C8-88BB-BD4AC2F07495}" presName="node" presStyleLbl="node1" presStyleIdx="1" presStyleCnt="13">
        <dgm:presLayoutVars>
          <dgm:bulletEnabled val="1"/>
        </dgm:presLayoutVars>
      </dgm:prSet>
      <dgm:spPr/>
    </dgm:pt>
    <dgm:pt modelId="{3BB1C351-A40E-4A29-BD78-53C2AB7E60FB}" type="pres">
      <dgm:prSet presAssocID="{146E01AA-C9D4-489B-A367-8DE99E00EA2F}" presName="sibTrans" presStyleCnt="0"/>
      <dgm:spPr/>
    </dgm:pt>
    <dgm:pt modelId="{9C92FB68-F48F-499D-B46D-D244F041BB3B}" type="pres">
      <dgm:prSet presAssocID="{3482EAD2-B33A-40A4-A24F-EA24A29D68CD}" presName="node" presStyleLbl="node1" presStyleIdx="2" presStyleCnt="13">
        <dgm:presLayoutVars>
          <dgm:bulletEnabled val="1"/>
        </dgm:presLayoutVars>
      </dgm:prSet>
      <dgm:spPr/>
    </dgm:pt>
    <dgm:pt modelId="{D835F832-7468-4073-A048-821CF22B40A1}" type="pres">
      <dgm:prSet presAssocID="{AD04E01D-9D84-40AC-93E7-C1196C5ED19B}" presName="sibTrans" presStyleCnt="0"/>
      <dgm:spPr/>
    </dgm:pt>
    <dgm:pt modelId="{305255E6-3DD7-4583-B965-C7B1B8B22D7F}" type="pres">
      <dgm:prSet presAssocID="{6D8E3C9B-E0C3-4A87-97A8-23B6CF36C404}" presName="node" presStyleLbl="node1" presStyleIdx="3" presStyleCnt="13">
        <dgm:presLayoutVars>
          <dgm:bulletEnabled val="1"/>
        </dgm:presLayoutVars>
      </dgm:prSet>
      <dgm:spPr/>
    </dgm:pt>
    <dgm:pt modelId="{42BE8185-E3B6-4A1F-8B2C-4A459D8CFDBC}" type="pres">
      <dgm:prSet presAssocID="{3897E097-2A48-4A40-841B-800E30CEC59E}" presName="sibTrans" presStyleCnt="0"/>
      <dgm:spPr/>
    </dgm:pt>
    <dgm:pt modelId="{255A9332-0677-46D5-BE24-28FFEBCD0627}" type="pres">
      <dgm:prSet presAssocID="{78BAEAD3-9AB7-4E8D-A301-CCC5E7E6C741}" presName="node" presStyleLbl="node1" presStyleIdx="4" presStyleCnt="13">
        <dgm:presLayoutVars>
          <dgm:bulletEnabled val="1"/>
        </dgm:presLayoutVars>
      </dgm:prSet>
      <dgm:spPr/>
    </dgm:pt>
    <dgm:pt modelId="{9C6AD6A0-1DB8-405B-B831-5A0EA24FADDD}" type="pres">
      <dgm:prSet presAssocID="{ACDF4DE5-B6A5-4D6B-B3FE-76BA32B24473}" presName="sibTrans" presStyleCnt="0"/>
      <dgm:spPr/>
    </dgm:pt>
    <dgm:pt modelId="{86DC45F1-B592-441B-9A31-DD9C1E11FDC1}" type="pres">
      <dgm:prSet presAssocID="{8D10871D-A2D7-4175-BC2A-289BB71632F2}" presName="node" presStyleLbl="node1" presStyleIdx="5" presStyleCnt="13">
        <dgm:presLayoutVars>
          <dgm:bulletEnabled val="1"/>
        </dgm:presLayoutVars>
      </dgm:prSet>
      <dgm:spPr/>
    </dgm:pt>
    <dgm:pt modelId="{DC19808F-5072-4F18-AD75-64FD80B9465A}" type="pres">
      <dgm:prSet presAssocID="{E4E0EE11-2B8A-4B15-8275-7619C5C62D52}" presName="sibTrans" presStyleCnt="0"/>
      <dgm:spPr/>
    </dgm:pt>
    <dgm:pt modelId="{BE1E3E80-0AA7-412A-9665-644E57E213D2}" type="pres">
      <dgm:prSet presAssocID="{E62564B8-CC39-4E1F-A84C-9F840DF2006E}" presName="node" presStyleLbl="node1" presStyleIdx="6" presStyleCnt="13">
        <dgm:presLayoutVars>
          <dgm:bulletEnabled val="1"/>
        </dgm:presLayoutVars>
      </dgm:prSet>
      <dgm:spPr/>
    </dgm:pt>
    <dgm:pt modelId="{412F6065-015F-4D7A-8773-96D2AA2FCC90}" type="pres">
      <dgm:prSet presAssocID="{E03AF366-F622-407B-AF8D-16169FE78C67}" presName="sibTrans" presStyleCnt="0"/>
      <dgm:spPr/>
    </dgm:pt>
    <dgm:pt modelId="{05160C0B-1002-46D8-8198-0CE635619D77}" type="pres">
      <dgm:prSet presAssocID="{484A05A4-054C-4BDE-B996-8E0C5CA63662}" presName="node" presStyleLbl="node1" presStyleIdx="7" presStyleCnt="13">
        <dgm:presLayoutVars>
          <dgm:bulletEnabled val="1"/>
        </dgm:presLayoutVars>
      </dgm:prSet>
      <dgm:spPr/>
    </dgm:pt>
    <dgm:pt modelId="{AD902C88-55D5-49B2-BD27-349DA07AD6D2}" type="pres">
      <dgm:prSet presAssocID="{C8388BB5-20A1-4334-B775-F2B972B6594C}" presName="sibTrans" presStyleCnt="0"/>
      <dgm:spPr/>
    </dgm:pt>
    <dgm:pt modelId="{903A5054-ABA9-490D-8481-156F5E32A2E5}" type="pres">
      <dgm:prSet presAssocID="{B5163DCB-2080-444E-A634-E676EBFEB2BC}" presName="node" presStyleLbl="node1" presStyleIdx="8" presStyleCnt="13">
        <dgm:presLayoutVars>
          <dgm:bulletEnabled val="1"/>
        </dgm:presLayoutVars>
      </dgm:prSet>
      <dgm:spPr/>
    </dgm:pt>
    <dgm:pt modelId="{3B5FCE10-1F76-4184-8B1B-6D8DBA027A25}" type="pres">
      <dgm:prSet presAssocID="{FE40569F-4040-414C-9A8B-7375AA4748D6}" presName="sibTrans" presStyleCnt="0"/>
      <dgm:spPr/>
    </dgm:pt>
    <dgm:pt modelId="{21BB6131-AE94-405C-A81E-F34279E94B4A}" type="pres">
      <dgm:prSet presAssocID="{BD158702-6905-41B9-8284-00CE00F406B4}" presName="node" presStyleLbl="node1" presStyleIdx="9" presStyleCnt="13">
        <dgm:presLayoutVars>
          <dgm:bulletEnabled val="1"/>
        </dgm:presLayoutVars>
      </dgm:prSet>
      <dgm:spPr/>
    </dgm:pt>
    <dgm:pt modelId="{8B3CEB3C-E523-4E52-BACE-4888C29957A4}" type="pres">
      <dgm:prSet presAssocID="{69740229-BCC5-4B0E-B6CE-1FA05BC4C4BC}" presName="sibTrans" presStyleCnt="0"/>
      <dgm:spPr/>
    </dgm:pt>
    <dgm:pt modelId="{CC0B53AD-904C-4D01-8CF0-D728C35C2AB6}" type="pres">
      <dgm:prSet presAssocID="{532F5968-7831-4BB5-B3A5-B2B6909508A2}" presName="node" presStyleLbl="node1" presStyleIdx="10" presStyleCnt="13">
        <dgm:presLayoutVars>
          <dgm:bulletEnabled val="1"/>
        </dgm:presLayoutVars>
      </dgm:prSet>
      <dgm:spPr/>
    </dgm:pt>
    <dgm:pt modelId="{CFE9E947-1855-4F46-A07B-3F6DB46188CF}" type="pres">
      <dgm:prSet presAssocID="{70597069-BC0B-4354-85B9-8262AAEEB8EA}" presName="sibTrans" presStyleCnt="0"/>
      <dgm:spPr/>
    </dgm:pt>
    <dgm:pt modelId="{424F0CCE-34FD-4DEA-9E50-41EB6CECC182}" type="pres">
      <dgm:prSet presAssocID="{A9557574-9D6D-47C4-B969-417A8DB5B9D7}" presName="node" presStyleLbl="node1" presStyleIdx="11" presStyleCnt="13">
        <dgm:presLayoutVars>
          <dgm:bulletEnabled val="1"/>
        </dgm:presLayoutVars>
      </dgm:prSet>
      <dgm:spPr/>
    </dgm:pt>
    <dgm:pt modelId="{B1FA64FD-CAAD-4FFC-BBF6-F204F843A0CB}" type="pres">
      <dgm:prSet presAssocID="{4645F034-1825-4C9B-9F79-E18DB16EE5CA}" presName="sibTrans" presStyleCnt="0"/>
      <dgm:spPr/>
    </dgm:pt>
    <dgm:pt modelId="{437E896D-E802-48EE-8781-055CBD9DDB10}" type="pres">
      <dgm:prSet presAssocID="{C27190E6-1204-4EB1-8E6B-85563634258C}" presName="node" presStyleLbl="node1" presStyleIdx="12" presStyleCnt="13">
        <dgm:presLayoutVars>
          <dgm:bulletEnabled val="1"/>
        </dgm:presLayoutVars>
      </dgm:prSet>
      <dgm:spPr/>
    </dgm:pt>
  </dgm:ptLst>
  <dgm:cxnLst>
    <dgm:cxn modelId="{0086010A-2ABF-4761-9CDC-3A3AB213EB76}" srcId="{B8B065E0-86AD-48DF-9336-596B7757BAA5}" destId="{BD158702-6905-41B9-8284-00CE00F406B4}" srcOrd="9" destOrd="0" parTransId="{28657521-7DBA-429A-8B1D-309E763BA3F7}" sibTransId="{69740229-BCC5-4B0E-B6CE-1FA05BC4C4BC}"/>
    <dgm:cxn modelId="{582C2D0A-4CAD-4E7E-8A8F-0A41E4C559CA}" srcId="{B8B065E0-86AD-48DF-9336-596B7757BAA5}" destId="{484A05A4-054C-4BDE-B996-8E0C5CA63662}" srcOrd="7" destOrd="0" parTransId="{7B8783C8-4C09-42E9-A18D-906F1888F22D}" sibTransId="{C8388BB5-20A1-4334-B775-F2B972B6594C}"/>
    <dgm:cxn modelId="{08595E0D-B7EF-4B38-ACC6-F1D5CAF09644}" srcId="{B8B065E0-86AD-48DF-9336-596B7757BAA5}" destId="{C27190E6-1204-4EB1-8E6B-85563634258C}" srcOrd="12" destOrd="0" parTransId="{73C6AC4A-D63E-4758-B8B4-07EF15A3E75C}" sibTransId="{4D6FB2C0-0433-4360-8E8D-CE95717D639E}"/>
    <dgm:cxn modelId="{7A796A0F-B03C-4938-8830-3123F21218BC}" type="presOf" srcId="{A9557574-9D6D-47C4-B969-417A8DB5B9D7}" destId="{424F0CCE-34FD-4DEA-9E50-41EB6CECC182}" srcOrd="0" destOrd="0" presId="urn:microsoft.com/office/officeart/2005/8/layout/default"/>
    <dgm:cxn modelId="{5013151D-9519-4921-9DD7-9F4F50B383FA}" srcId="{B8B065E0-86AD-48DF-9336-596B7757BAA5}" destId="{A9557574-9D6D-47C4-B969-417A8DB5B9D7}" srcOrd="11" destOrd="0" parTransId="{4C4F74BB-87C4-4A03-9333-ADE84267094B}" sibTransId="{4645F034-1825-4C9B-9F79-E18DB16EE5CA}"/>
    <dgm:cxn modelId="{7C6F9126-8271-4C4C-B43A-5E7A0910B148}" type="presOf" srcId="{E62564B8-CC39-4E1F-A84C-9F840DF2006E}" destId="{BE1E3E80-0AA7-412A-9665-644E57E213D2}" srcOrd="0" destOrd="0" presId="urn:microsoft.com/office/officeart/2005/8/layout/default"/>
    <dgm:cxn modelId="{8C1EA335-F1E2-41EC-B776-567269ED5A35}" srcId="{B8B065E0-86AD-48DF-9336-596B7757BAA5}" destId="{3482EAD2-B33A-40A4-A24F-EA24A29D68CD}" srcOrd="2" destOrd="0" parTransId="{CEBBC977-A191-49CC-88D7-42FF2FDBC922}" sibTransId="{AD04E01D-9D84-40AC-93E7-C1196C5ED19B}"/>
    <dgm:cxn modelId="{A2A51F3F-9B37-41A0-9F27-80E286FE14C8}" type="presOf" srcId="{8D10871D-A2D7-4175-BC2A-289BB71632F2}" destId="{86DC45F1-B592-441B-9A31-DD9C1E11FDC1}" srcOrd="0" destOrd="0" presId="urn:microsoft.com/office/officeart/2005/8/layout/default"/>
    <dgm:cxn modelId="{A9E78A40-B9C5-4114-ADA3-AE4ABA97D11C}" type="presOf" srcId="{78BAEAD3-9AB7-4E8D-A301-CCC5E7E6C741}" destId="{255A9332-0677-46D5-BE24-28FFEBCD0627}" srcOrd="0" destOrd="0" presId="urn:microsoft.com/office/officeart/2005/8/layout/default"/>
    <dgm:cxn modelId="{5324455E-8B48-4006-9B0F-FFBA8972839A}" type="presOf" srcId="{C27190E6-1204-4EB1-8E6B-85563634258C}" destId="{437E896D-E802-48EE-8781-055CBD9DDB10}" srcOrd="0" destOrd="0" presId="urn:microsoft.com/office/officeart/2005/8/layout/default"/>
    <dgm:cxn modelId="{A6355B68-15AE-4BAC-9917-F3942CEEFBF5}" srcId="{B8B065E0-86AD-48DF-9336-596B7757BAA5}" destId="{E62564B8-CC39-4E1F-A84C-9F840DF2006E}" srcOrd="6" destOrd="0" parTransId="{A43F9073-F893-4473-B025-646305BC1B27}" sibTransId="{E03AF366-F622-407B-AF8D-16169FE78C67}"/>
    <dgm:cxn modelId="{0F05994C-BAB2-43BB-A2E0-B97D1A1BD640}" type="presOf" srcId="{484A05A4-054C-4BDE-B996-8E0C5CA63662}" destId="{05160C0B-1002-46D8-8198-0CE635619D77}" srcOrd="0" destOrd="0" presId="urn:microsoft.com/office/officeart/2005/8/layout/default"/>
    <dgm:cxn modelId="{B8EFF46C-D44F-4168-8604-E9BEA7CF5090}" type="presOf" srcId="{6D8E3C9B-E0C3-4A87-97A8-23B6CF36C404}" destId="{305255E6-3DD7-4583-B965-C7B1B8B22D7F}" srcOrd="0" destOrd="0" presId="urn:microsoft.com/office/officeart/2005/8/layout/default"/>
    <dgm:cxn modelId="{B6F6DB6E-6500-42B9-B5A5-9A94DA41D930}" type="presOf" srcId="{B5163DCB-2080-444E-A634-E676EBFEB2BC}" destId="{903A5054-ABA9-490D-8481-156F5E32A2E5}" srcOrd="0" destOrd="0" presId="urn:microsoft.com/office/officeart/2005/8/layout/default"/>
    <dgm:cxn modelId="{1E9FD06F-EC70-4DB0-B5CA-6C2BEE5C55C3}" srcId="{B8B065E0-86AD-48DF-9336-596B7757BAA5}" destId="{6D8E3C9B-E0C3-4A87-97A8-23B6CF36C404}" srcOrd="3" destOrd="0" parTransId="{0BB8B68A-5D01-4FAE-AC38-F36C618F3467}" sibTransId="{3897E097-2A48-4A40-841B-800E30CEC59E}"/>
    <dgm:cxn modelId="{640C9671-0321-4C4B-AE33-905FC242EA6D}" type="presOf" srcId="{B451083E-3522-44C8-88BB-BD4AC2F07495}" destId="{9D348F3C-0FF0-4332-9BAB-93D107B7CDFE}" srcOrd="0" destOrd="0" presId="urn:microsoft.com/office/officeart/2005/8/layout/default"/>
    <dgm:cxn modelId="{0E1CC876-4045-443D-BC80-4A580C76B3ED}" srcId="{B8B065E0-86AD-48DF-9336-596B7757BAA5}" destId="{B451083E-3522-44C8-88BB-BD4AC2F07495}" srcOrd="1" destOrd="0" parTransId="{A93F2CBF-8F4E-4D26-B6F2-07552B67C439}" sibTransId="{146E01AA-C9D4-489B-A367-8DE99E00EA2F}"/>
    <dgm:cxn modelId="{398E3F7B-5473-41BA-860C-A0385D170F46}" type="presOf" srcId="{8C925E84-7334-4376-9539-03873FDE6A5A}" destId="{797E9C31-7C2B-47E2-A9C9-EC990454E188}" srcOrd="0" destOrd="0" presId="urn:microsoft.com/office/officeart/2005/8/layout/default"/>
    <dgm:cxn modelId="{7E5BD489-D2B3-4889-BB0F-4F31E15BF17D}" srcId="{B8B065E0-86AD-48DF-9336-596B7757BAA5}" destId="{8D10871D-A2D7-4175-BC2A-289BB71632F2}" srcOrd="5" destOrd="0" parTransId="{137AFCE7-AAE0-4860-B92F-890FB1E1535E}" sibTransId="{E4E0EE11-2B8A-4B15-8275-7619C5C62D52}"/>
    <dgm:cxn modelId="{F7D80499-3B9D-4FE8-889B-029DC7356809}" srcId="{B8B065E0-86AD-48DF-9336-596B7757BAA5}" destId="{78BAEAD3-9AB7-4E8D-A301-CCC5E7E6C741}" srcOrd="4" destOrd="0" parTransId="{52870D73-D5FF-4858-B962-DBCCCA5C4ABB}" sibTransId="{ACDF4DE5-B6A5-4D6B-B3FE-76BA32B24473}"/>
    <dgm:cxn modelId="{3CF6209D-3F6C-4700-9AEA-033B1A09AAB8}" srcId="{B8B065E0-86AD-48DF-9336-596B7757BAA5}" destId="{532F5968-7831-4BB5-B3A5-B2B6909508A2}" srcOrd="10" destOrd="0" parTransId="{15EEE9F0-BC55-4DE4-8A49-EFD1EC2FD6BC}" sibTransId="{70597069-BC0B-4354-85B9-8262AAEEB8EA}"/>
    <dgm:cxn modelId="{6A829EAB-D87E-4BC4-A32D-C9882E5E8306}" srcId="{B8B065E0-86AD-48DF-9336-596B7757BAA5}" destId="{B5163DCB-2080-444E-A634-E676EBFEB2BC}" srcOrd="8" destOrd="0" parTransId="{2AD61D48-53C6-40C3-98CF-B20455ACEF14}" sibTransId="{FE40569F-4040-414C-9A8B-7375AA4748D6}"/>
    <dgm:cxn modelId="{4C0BA3C3-43B9-4EDD-84CD-DB18989E3617}" type="presOf" srcId="{BD158702-6905-41B9-8284-00CE00F406B4}" destId="{21BB6131-AE94-405C-A81E-F34279E94B4A}" srcOrd="0" destOrd="0" presId="urn:microsoft.com/office/officeart/2005/8/layout/default"/>
    <dgm:cxn modelId="{15752ADB-37FB-4182-BF8D-30FA35035A43}" srcId="{B8B065E0-86AD-48DF-9336-596B7757BAA5}" destId="{8C925E84-7334-4376-9539-03873FDE6A5A}" srcOrd="0" destOrd="0" parTransId="{537FCC1D-2628-44FF-A98E-BAB592BE69FC}" sibTransId="{8EA49AF0-CFB5-4C35-BD2E-6503FE9842F9}"/>
    <dgm:cxn modelId="{0ABEA6E0-3208-40C9-A6F6-93FE12520196}" type="presOf" srcId="{B8B065E0-86AD-48DF-9336-596B7757BAA5}" destId="{9A52236D-B258-41AF-BE41-AF1E1A4CBF72}" srcOrd="0" destOrd="0" presId="urn:microsoft.com/office/officeart/2005/8/layout/default"/>
    <dgm:cxn modelId="{8837C3E9-6A1D-4CEE-AC9E-720389BF3A5A}" type="presOf" srcId="{3482EAD2-B33A-40A4-A24F-EA24A29D68CD}" destId="{9C92FB68-F48F-499D-B46D-D244F041BB3B}" srcOrd="0" destOrd="0" presId="urn:microsoft.com/office/officeart/2005/8/layout/default"/>
    <dgm:cxn modelId="{30FC30FF-6602-4AF8-8131-F79FA8613297}" type="presOf" srcId="{532F5968-7831-4BB5-B3A5-B2B6909508A2}" destId="{CC0B53AD-904C-4D01-8CF0-D728C35C2AB6}" srcOrd="0" destOrd="0" presId="urn:microsoft.com/office/officeart/2005/8/layout/default"/>
    <dgm:cxn modelId="{AC800B29-3B08-4DF8-A0BF-34AF3432401E}" type="presParOf" srcId="{9A52236D-B258-41AF-BE41-AF1E1A4CBF72}" destId="{797E9C31-7C2B-47E2-A9C9-EC990454E188}" srcOrd="0" destOrd="0" presId="urn:microsoft.com/office/officeart/2005/8/layout/default"/>
    <dgm:cxn modelId="{A0132E91-724F-4CE0-9AA8-EFFC4B664129}" type="presParOf" srcId="{9A52236D-B258-41AF-BE41-AF1E1A4CBF72}" destId="{C8461947-A1AA-405F-B047-39B34026D57D}" srcOrd="1" destOrd="0" presId="urn:microsoft.com/office/officeart/2005/8/layout/default"/>
    <dgm:cxn modelId="{505FFDF2-5575-45B5-A51D-AB1E85E26660}" type="presParOf" srcId="{9A52236D-B258-41AF-BE41-AF1E1A4CBF72}" destId="{9D348F3C-0FF0-4332-9BAB-93D107B7CDFE}" srcOrd="2" destOrd="0" presId="urn:microsoft.com/office/officeart/2005/8/layout/default"/>
    <dgm:cxn modelId="{D1F37ADD-6D47-4EC3-AC63-4D30AFF8C4B3}" type="presParOf" srcId="{9A52236D-B258-41AF-BE41-AF1E1A4CBF72}" destId="{3BB1C351-A40E-4A29-BD78-53C2AB7E60FB}" srcOrd="3" destOrd="0" presId="urn:microsoft.com/office/officeart/2005/8/layout/default"/>
    <dgm:cxn modelId="{4B875E75-97C3-4422-9439-403CE02179E6}" type="presParOf" srcId="{9A52236D-B258-41AF-BE41-AF1E1A4CBF72}" destId="{9C92FB68-F48F-499D-B46D-D244F041BB3B}" srcOrd="4" destOrd="0" presId="urn:microsoft.com/office/officeart/2005/8/layout/default"/>
    <dgm:cxn modelId="{F53D1B30-1C8F-4B83-9796-0C41326DF5EC}" type="presParOf" srcId="{9A52236D-B258-41AF-BE41-AF1E1A4CBF72}" destId="{D835F832-7468-4073-A048-821CF22B40A1}" srcOrd="5" destOrd="0" presId="urn:microsoft.com/office/officeart/2005/8/layout/default"/>
    <dgm:cxn modelId="{590A1C04-1C78-414E-8384-D62323DCD537}" type="presParOf" srcId="{9A52236D-B258-41AF-BE41-AF1E1A4CBF72}" destId="{305255E6-3DD7-4583-B965-C7B1B8B22D7F}" srcOrd="6" destOrd="0" presId="urn:microsoft.com/office/officeart/2005/8/layout/default"/>
    <dgm:cxn modelId="{C3D61CAF-E392-45E7-AD1A-0FA53CDC1A2A}" type="presParOf" srcId="{9A52236D-B258-41AF-BE41-AF1E1A4CBF72}" destId="{42BE8185-E3B6-4A1F-8B2C-4A459D8CFDBC}" srcOrd="7" destOrd="0" presId="urn:microsoft.com/office/officeart/2005/8/layout/default"/>
    <dgm:cxn modelId="{497E590F-3D30-4D2B-8ED7-0EFD1462078C}" type="presParOf" srcId="{9A52236D-B258-41AF-BE41-AF1E1A4CBF72}" destId="{255A9332-0677-46D5-BE24-28FFEBCD0627}" srcOrd="8" destOrd="0" presId="urn:microsoft.com/office/officeart/2005/8/layout/default"/>
    <dgm:cxn modelId="{0C706CF8-A922-4E3A-82C4-C422C1B84F7A}" type="presParOf" srcId="{9A52236D-B258-41AF-BE41-AF1E1A4CBF72}" destId="{9C6AD6A0-1DB8-405B-B831-5A0EA24FADDD}" srcOrd="9" destOrd="0" presId="urn:microsoft.com/office/officeart/2005/8/layout/default"/>
    <dgm:cxn modelId="{52FCB3EE-F51A-4539-AD4B-F2D1635A1174}" type="presParOf" srcId="{9A52236D-B258-41AF-BE41-AF1E1A4CBF72}" destId="{86DC45F1-B592-441B-9A31-DD9C1E11FDC1}" srcOrd="10" destOrd="0" presId="urn:microsoft.com/office/officeart/2005/8/layout/default"/>
    <dgm:cxn modelId="{D2995A01-8002-4A7B-8220-3713ADD9427E}" type="presParOf" srcId="{9A52236D-B258-41AF-BE41-AF1E1A4CBF72}" destId="{DC19808F-5072-4F18-AD75-64FD80B9465A}" srcOrd="11" destOrd="0" presId="urn:microsoft.com/office/officeart/2005/8/layout/default"/>
    <dgm:cxn modelId="{73D26735-9B4F-478F-B6CD-6BF8AFBB6642}" type="presParOf" srcId="{9A52236D-B258-41AF-BE41-AF1E1A4CBF72}" destId="{BE1E3E80-0AA7-412A-9665-644E57E213D2}" srcOrd="12" destOrd="0" presId="urn:microsoft.com/office/officeart/2005/8/layout/default"/>
    <dgm:cxn modelId="{0EF2723C-560E-4B42-9107-DA40AC2E9B06}" type="presParOf" srcId="{9A52236D-B258-41AF-BE41-AF1E1A4CBF72}" destId="{412F6065-015F-4D7A-8773-96D2AA2FCC90}" srcOrd="13" destOrd="0" presId="urn:microsoft.com/office/officeart/2005/8/layout/default"/>
    <dgm:cxn modelId="{1CE8014C-AECB-479E-B270-C248A3A78527}" type="presParOf" srcId="{9A52236D-B258-41AF-BE41-AF1E1A4CBF72}" destId="{05160C0B-1002-46D8-8198-0CE635619D77}" srcOrd="14" destOrd="0" presId="urn:microsoft.com/office/officeart/2005/8/layout/default"/>
    <dgm:cxn modelId="{69E9AEA9-3F83-4193-BECA-6BF4086D7F2F}" type="presParOf" srcId="{9A52236D-B258-41AF-BE41-AF1E1A4CBF72}" destId="{AD902C88-55D5-49B2-BD27-349DA07AD6D2}" srcOrd="15" destOrd="0" presId="urn:microsoft.com/office/officeart/2005/8/layout/default"/>
    <dgm:cxn modelId="{07B38FFC-3B35-4596-A148-4F987722AFB4}" type="presParOf" srcId="{9A52236D-B258-41AF-BE41-AF1E1A4CBF72}" destId="{903A5054-ABA9-490D-8481-156F5E32A2E5}" srcOrd="16" destOrd="0" presId="urn:microsoft.com/office/officeart/2005/8/layout/default"/>
    <dgm:cxn modelId="{F2C42C1F-3BE4-4470-87EC-EC4EDD38E7AC}" type="presParOf" srcId="{9A52236D-B258-41AF-BE41-AF1E1A4CBF72}" destId="{3B5FCE10-1F76-4184-8B1B-6D8DBA027A25}" srcOrd="17" destOrd="0" presId="urn:microsoft.com/office/officeart/2005/8/layout/default"/>
    <dgm:cxn modelId="{4E9BCCEF-E213-440E-B8B4-80C58FB38E93}" type="presParOf" srcId="{9A52236D-B258-41AF-BE41-AF1E1A4CBF72}" destId="{21BB6131-AE94-405C-A81E-F34279E94B4A}" srcOrd="18" destOrd="0" presId="urn:microsoft.com/office/officeart/2005/8/layout/default"/>
    <dgm:cxn modelId="{27DFF211-1184-479E-A5AB-9A0B717E1554}" type="presParOf" srcId="{9A52236D-B258-41AF-BE41-AF1E1A4CBF72}" destId="{8B3CEB3C-E523-4E52-BACE-4888C29957A4}" srcOrd="19" destOrd="0" presId="urn:microsoft.com/office/officeart/2005/8/layout/default"/>
    <dgm:cxn modelId="{E0647E39-B154-41AC-9268-D1AA2F0F1540}" type="presParOf" srcId="{9A52236D-B258-41AF-BE41-AF1E1A4CBF72}" destId="{CC0B53AD-904C-4D01-8CF0-D728C35C2AB6}" srcOrd="20" destOrd="0" presId="urn:microsoft.com/office/officeart/2005/8/layout/default"/>
    <dgm:cxn modelId="{F7CA8071-255F-422D-8395-B2AD19E0AB3C}" type="presParOf" srcId="{9A52236D-B258-41AF-BE41-AF1E1A4CBF72}" destId="{CFE9E947-1855-4F46-A07B-3F6DB46188CF}" srcOrd="21" destOrd="0" presId="urn:microsoft.com/office/officeart/2005/8/layout/default"/>
    <dgm:cxn modelId="{E7740B38-D334-491E-971A-31893B470780}" type="presParOf" srcId="{9A52236D-B258-41AF-BE41-AF1E1A4CBF72}" destId="{424F0CCE-34FD-4DEA-9E50-41EB6CECC182}" srcOrd="22" destOrd="0" presId="urn:microsoft.com/office/officeart/2005/8/layout/default"/>
    <dgm:cxn modelId="{051A95C2-13A6-4212-B9B4-9C9DEFA26743}" type="presParOf" srcId="{9A52236D-B258-41AF-BE41-AF1E1A4CBF72}" destId="{B1FA64FD-CAAD-4FFC-BBF6-F204F843A0CB}" srcOrd="23" destOrd="0" presId="urn:microsoft.com/office/officeart/2005/8/layout/default"/>
    <dgm:cxn modelId="{1ECF1C08-27E8-4E1C-9FAC-B5C604CC26E0}" type="presParOf" srcId="{9A52236D-B258-41AF-BE41-AF1E1A4CBF72}" destId="{437E896D-E802-48EE-8781-055CBD9DDB10}"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2AAA33-B656-4C42-90D0-5164DF37FD4C}"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1B8A0C28-1554-45E8-BF4C-7AD336B77FB7}">
      <dgm:prSet/>
      <dgm:spPr/>
      <dgm:t>
        <a:bodyPr/>
        <a:lstStyle/>
        <a:p>
          <a:r>
            <a:rPr lang="en-GB"/>
            <a:t>Hugging a loved one</a:t>
          </a:r>
          <a:endParaRPr lang="en-US"/>
        </a:p>
      </dgm:t>
    </dgm:pt>
    <dgm:pt modelId="{1C012E1D-54B1-4DD7-B614-1A50A5BE3D7C}" type="parTrans" cxnId="{EA743592-ED36-4787-945A-BE3EADF081C2}">
      <dgm:prSet/>
      <dgm:spPr/>
      <dgm:t>
        <a:bodyPr/>
        <a:lstStyle/>
        <a:p>
          <a:endParaRPr lang="en-US"/>
        </a:p>
      </dgm:t>
    </dgm:pt>
    <dgm:pt modelId="{1D58557B-9D92-4C73-9572-8FD078F80EF5}" type="sibTrans" cxnId="{EA743592-ED36-4787-945A-BE3EADF081C2}">
      <dgm:prSet/>
      <dgm:spPr/>
      <dgm:t>
        <a:bodyPr/>
        <a:lstStyle/>
        <a:p>
          <a:endParaRPr lang="en-US"/>
        </a:p>
      </dgm:t>
    </dgm:pt>
    <dgm:pt modelId="{DD3CEACE-F982-4EA3-8981-70D2D0AF9EDE}">
      <dgm:prSet/>
      <dgm:spPr/>
      <dgm:t>
        <a:bodyPr/>
        <a:lstStyle/>
        <a:p>
          <a:r>
            <a:rPr lang="en-GB"/>
            <a:t>Driving in the car</a:t>
          </a:r>
          <a:endParaRPr lang="en-US"/>
        </a:p>
      </dgm:t>
    </dgm:pt>
    <dgm:pt modelId="{B2A4689E-C6A4-4C2C-8C36-1CBE1DDD4949}" type="parTrans" cxnId="{EE08D485-6381-4C17-A738-DDE1F49559E9}">
      <dgm:prSet/>
      <dgm:spPr/>
      <dgm:t>
        <a:bodyPr/>
        <a:lstStyle/>
        <a:p>
          <a:endParaRPr lang="en-US"/>
        </a:p>
      </dgm:t>
    </dgm:pt>
    <dgm:pt modelId="{A95867CE-005E-4801-A64A-5D24D3BFF8A1}" type="sibTrans" cxnId="{EE08D485-6381-4C17-A738-DDE1F49559E9}">
      <dgm:prSet/>
      <dgm:spPr/>
      <dgm:t>
        <a:bodyPr/>
        <a:lstStyle/>
        <a:p>
          <a:endParaRPr lang="en-US"/>
        </a:p>
      </dgm:t>
    </dgm:pt>
    <dgm:pt modelId="{AE0ED6E8-041D-410B-8848-469761B2538D}">
      <dgm:prSet/>
      <dgm:spPr/>
      <dgm:t>
        <a:bodyPr/>
        <a:lstStyle/>
        <a:p>
          <a:r>
            <a:rPr lang="en-GB"/>
            <a:t>After active play/ exercise</a:t>
          </a:r>
          <a:endParaRPr lang="en-US"/>
        </a:p>
      </dgm:t>
    </dgm:pt>
    <dgm:pt modelId="{44C7F6AE-970A-4AA7-BA92-C4D25C640AB3}" type="parTrans" cxnId="{93AC52BB-6594-4CCA-BCED-D8500BB7DD8B}">
      <dgm:prSet/>
      <dgm:spPr/>
      <dgm:t>
        <a:bodyPr/>
        <a:lstStyle/>
        <a:p>
          <a:endParaRPr lang="en-US"/>
        </a:p>
      </dgm:t>
    </dgm:pt>
    <dgm:pt modelId="{13F91FC4-4F8A-4744-9B58-8B94F72D5116}" type="sibTrans" cxnId="{93AC52BB-6594-4CCA-BCED-D8500BB7DD8B}">
      <dgm:prSet/>
      <dgm:spPr/>
      <dgm:t>
        <a:bodyPr/>
        <a:lstStyle/>
        <a:p>
          <a:endParaRPr lang="en-US"/>
        </a:p>
      </dgm:t>
    </dgm:pt>
    <dgm:pt modelId="{E1699498-18D6-4D90-9E90-3A66F26A2CF6}">
      <dgm:prSet/>
      <dgm:spPr/>
      <dgm:t>
        <a:bodyPr/>
        <a:lstStyle/>
        <a:p>
          <a:r>
            <a:rPr lang="en-GB"/>
            <a:t>Going outside in the cold </a:t>
          </a:r>
          <a:endParaRPr lang="en-US"/>
        </a:p>
      </dgm:t>
    </dgm:pt>
    <dgm:pt modelId="{8AAA9A68-C3D6-4DE5-B9A7-FDF9D0AEEB90}" type="parTrans" cxnId="{BF6EF34E-ED20-4C2A-8F07-E4EEC2A56312}">
      <dgm:prSet/>
      <dgm:spPr/>
      <dgm:t>
        <a:bodyPr/>
        <a:lstStyle/>
        <a:p>
          <a:endParaRPr lang="en-US"/>
        </a:p>
      </dgm:t>
    </dgm:pt>
    <dgm:pt modelId="{A8C03312-F025-47CA-BBC7-1FC9B333117F}" type="sibTrans" cxnId="{BF6EF34E-ED20-4C2A-8F07-E4EEC2A56312}">
      <dgm:prSet/>
      <dgm:spPr/>
      <dgm:t>
        <a:bodyPr/>
        <a:lstStyle/>
        <a:p>
          <a:endParaRPr lang="en-US"/>
        </a:p>
      </dgm:t>
    </dgm:pt>
    <dgm:pt modelId="{537F114F-E750-40C9-948C-72F6CFB8C515}">
      <dgm:prSet/>
      <dgm:spPr/>
      <dgm:t>
        <a:bodyPr/>
        <a:lstStyle/>
        <a:p>
          <a:r>
            <a:rPr lang="en-GB"/>
            <a:t>After coughing</a:t>
          </a:r>
          <a:endParaRPr lang="en-US"/>
        </a:p>
      </dgm:t>
    </dgm:pt>
    <dgm:pt modelId="{AD46C062-D797-4831-AF60-ECB896A84C16}" type="parTrans" cxnId="{CC4DBB61-39C4-4B15-A65A-EBADDFBC6BA7}">
      <dgm:prSet/>
      <dgm:spPr/>
      <dgm:t>
        <a:bodyPr/>
        <a:lstStyle/>
        <a:p>
          <a:endParaRPr lang="en-US"/>
        </a:p>
      </dgm:t>
    </dgm:pt>
    <dgm:pt modelId="{D02E437B-E767-40C2-BC16-630767CAE967}" type="sibTrans" cxnId="{CC4DBB61-39C4-4B15-A65A-EBADDFBC6BA7}">
      <dgm:prSet/>
      <dgm:spPr/>
      <dgm:t>
        <a:bodyPr/>
        <a:lstStyle/>
        <a:p>
          <a:endParaRPr lang="en-US"/>
        </a:p>
      </dgm:t>
    </dgm:pt>
    <dgm:pt modelId="{EC39C9F8-8856-4CBF-995F-AF9CD01D19D0}">
      <dgm:prSet/>
      <dgm:spPr/>
      <dgm:t>
        <a:bodyPr/>
        <a:lstStyle/>
        <a:p>
          <a:r>
            <a:rPr lang="en-GB"/>
            <a:t>Playing on playground</a:t>
          </a:r>
          <a:endParaRPr lang="en-US"/>
        </a:p>
      </dgm:t>
    </dgm:pt>
    <dgm:pt modelId="{C25CD9D4-9380-4C9E-ABD8-5DCD670C8C17}" type="parTrans" cxnId="{0345D47F-E3B2-4792-B714-90EE3991B942}">
      <dgm:prSet/>
      <dgm:spPr/>
      <dgm:t>
        <a:bodyPr/>
        <a:lstStyle/>
        <a:p>
          <a:endParaRPr lang="en-US"/>
        </a:p>
      </dgm:t>
    </dgm:pt>
    <dgm:pt modelId="{9E71569A-9A11-468C-8462-9AAAEC82C371}" type="sibTrans" cxnId="{0345D47F-E3B2-4792-B714-90EE3991B942}">
      <dgm:prSet/>
      <dgm:spPr/>
      <dgm:t>
        <a:bodyPr/>
        <a:lstStyle/>
        <a:p>
          <a:endParaRPr lang="en-US"/>
        </a:p>
      </dgm:t>
    </dgm:pt>
    <dgm:pt modelId="{C3DBEF84-03F0-43D2-A2CF-BAA1A5C0D070}">
      <dgm:prSet/>
      <dgm:spPr/>
      <dgm:t>
        <a:bodyPr/>
        <a:lstStyle/>
        <a:p>
          <a:r>
            <a:rPr lang="en-GB"/>
            <a:t>Carrying a heavy load</a:t>
          </a:r>
          <a:endParaRPr lang="en-US"/>
        </a:p>
      </dgm:t>
    </dgm:pt>
    <dgm:pt modelId="{7A608B94-013B-42F4-B30C-50487C07AC16}" type="parTrans" cxnId="{7E79D556-DD74-4284-9416-0C36F8429830}">
      <dgm:prSet/>
      <dgm:spPr/>
      <dgm:t>
        <a:bodyPr/>
        <a:lstStyle/>
        <a:p>
          <a:endParaRPr lang="en-US"/>
        </a:p>
      </dgm:t>
    </dgm:pt>
    <dgm:pt modelId="{78A13F13-BE9F-4451-80DC-7F452F287EE1}" type="sibTrans" cxnId="{7E79D556-DD74-4284-9416-0C36F8429830}">
      <dgm:prSet/>
      <dgm:spPr/>
      <dgm:t>
        <a:bodyPr/>
        <a:lstStyle/>
        <a:p>
          <a:endParaRPr lang="en-US"/>
        </a:p>
      </dgm:t>
    </dgm:pt>
    <dgm:pt modelId="{A91EEC92-28A3-4FD4-9F94-E76480B0281D}">
      <dgm:prSet/>
      <dgm:spPr/>
      <dgm:t>
        <a:bodyPr/>
        <a:lstStyle/>
        <a:p>
          <a:r>
            <a:rPr lang="en-GB"/>
            <a:t>Breathing with favorite toy on belly</a:t>
          </a:r>
          <a:endParaRPr lang="en-US"/>
        </a:p>
      </dgm:t>
    </dgm:pt>
    <dgm:pt modelId="{0BEE2382-8C6A-4278-AA50-3869D5D7D7C6}" type="parTrans" cxnId="{3C9CE6B4-D256-4886-A410-695D5529799F}">
      <dgm:prSet/>
      <dgm:spPr/>
      <dgm:t>
        <a:bodyPr/>
        <a:lstStyle/>
        <a:p>
          <a:endParaRPr lang="en-US"/>
        </a:p>
      </dgm:t>
    </dgm:pt>
    <dgm:pt modelId="{1014F567-85B8-497F-BCA9-EE7ABEA15A6F}" type="sibTrans" cxnId="{3C9CE6B4-D256-4886-A410-695D5529799F}">
      <dgm:prSet/>
      <dgm:spPr/>
      <dgm:t>
        <a:bodyPr/>
        <a:lstStyle/>
        <a:p>
          <a:endParaRPr lang="en-US"/>
        </a:p>
      </dgm:t>
    </dgm:pt>
    <dgm:pt modelId="{8D183793-80BF-4CDE-9CE5-968A0BE6B779}">
      <dgm:prSet/>
      <dgm:spPr/>
      <dgm:t>
        <a:bodyPr/>
        <a:lstStyle/>
        <a:p>
          <a:r>
            <a:rPr lang="en-GB"/>
            <a:t>During tickle time</a:t>
          </a:r>
          <a:endParaRPr lang="en-US"/>
        </a:p>
      </dgm:t>
    </dgm:pt>
    <dgm:pt modelId="{DABF48F5-C4FE-4D57-BD5F-C9E72A2CDC6C}" type="parTrans" cxnId="{7025CA14-CABA-4D51-940F-F252E16241B4}">
      <dgm:prSet/>
      <dgm:spPr/>
      <dgm:t>
        <a:bodyPr/>
        <a:lstStyle/>
        <a:p>
          <a:endParaRPr lang="en-US"/>
        </a:p>
      </dgm:t>
    </dgm:pt>
    <dgm:pt modelId="{D20FEB90-43C9-41E2-A3DB-F37E804DF1F1}" type="sibTrans" cxnId="{7025CA14-CABA-4D51-940F-F252E16241B4}">
      <dgm:prSet/>
      <dgm:spPr/>
      <dgm:t>
        <a:bodyPr/>
        <a:lstStyle/>
        <a:p>
          <a:endParaRPr lang="en-US"/>
        </a:p>
      </dgm:t>
    </dgm:pt>
    <dgm:pt modelId="{50105731-4483-4ABC-A710-2999FDA6FCEC}">
      <dgm:prSet/>
      <dgm:spPr/>
      <dgm:t>
        <a:bodyPr/>
        <a:lstStyle/>
        <a:p>
          <a:r>
            <a:rPr lang="en-GB"/>
            <a:t>Getting a massage</a:t>
          </a:r>
          <a:endParaRPr lang="en-US"/>
        </a:p>
      </dgm:t>
    </dgm:pt>
    <dgm:pt modelId="{17E48316-FEBD-4131-8E4C-10D2FD563DFB}" type="parTrans" cxnId="{E887196C-E3D3-482B-8F97-FF5263EAA9BC}">
      <dgm:prSet/>
      <dgm:spPr/>
      <dgm:t>
        <a:bodyPr/>
        <a:lstStyle/>
        <a:p>
          <a:endParaRPr lang="en-US"/>
        </a:p>
      </dgm:t>
    </dgm:pt>
    <dgm:pt modelId="{642097D6-327E-4514-AC26-7AC8E2610413}" type="sibTrans" cxnId="{E887196C-E3D3-482B-8F97-FF5263EAA9BC}">
      <dgm:prSet/>
      <dgm:spPr/>
      <dgm:t>
        <a:bodyPr/>
        <a:lstStyle/>
        <a:p>
          <a:endParaRPr lang="en-US"/>
        </a:p>
      </dgm:t>
    </dgm:pt>
    <dgm:pt modelId="{9B583B3F-D417-4D47-975C-41F73C59DCD3}">
      <dgm:prSet/>
      <dgm:spPr/>
      <dgm:t>
        <a:bodyPr/>
        <a:lstStyle/>
        <a:p>
          <a:r>
            <a:rPr lang="en-GB"/>
            <a:t>Watching TV At bedtime Reading a book </a:t>
          </a:r>
          <a:endParaRPr lang="en-US"/>
        </a:p>
      </dgm:t>
    </dgm:pt>
    <dgm:pt modelId="{65C17AE7-6B43-477F-81BB-F9D13D9F78EE}" type="parTrans" cxnId="{59E69F23-9E60-4E13-9741-C241366F3DAD}">
      <dgm:prSet/>
      <dgm:spPr/>
      <dgm:t>
        <a:bodyPr/>
        <a:lstStyle/>
        <a:p>
          <a:endParaRPr lang="en-US"/>
        </a:p>
      </dgm:t>
    </dgm:pt>
    <dgm:pt modelId="{1745A1B2-C5DA-4E4B-A25F-2E766BCAB2FD}" type="sibTrans" cxnId="{59E69F23-9E60-4E13-9741-C241366F3DAD}">
      <dgm:prSet/>
      <dgm:spPr/>
      <dgm:t>
        <a:bodyPr/>
        <a:lstStyle/>
        <a:p>
          <a:endParaRPr lang="en-US"/>
        </a:p>
      </dgm:t>
    </dgm:pt>
    <dgm:pt modelId="{3EC1E7E2-9E65-433A-9E2B-264F819592FB}">
      <dgm:prSet/>
      <dgm:spPr/>
      <dgm:t>
        <a:bodyPr/>
        <a:lstStyle/>
        <a:p>
          <a:r>
            <a:rPr lang="en-GB"/>
            <a:t>Blowing a whistle or instrument</a:t>
          </a:r>
          <a:endParaRPr lang="en-US"/>
        </a:p>
      </dgm:t>
    </dgm:pt>
    <dgm:pt modelId="{CF355AFC-72FE-4EAB-B46C-1810DFD51356}" type="parTrans" cxnId="{79124725-C8F0-43C7-906F-0D6E8D0F6561}">
      <dgm:prSet/>
      <dgm:spPr/>
      <dgm:t>
        <a:bodyPr/>
        <a:lstStyle/>
        <a:p>
          <a:endParaRPr lang="en-US"/>
        </a:p>
      </dgm:t>
    </dgm:pt>
    <dgm:pt modelId="{EFDDE788-E774-4B49-B9E5-2D5304F65CC0}" type="sibTrans" cxnId="{79124725-C8F0-43C7-906F-0D6E8D0F6561}">
      <dgm:prSet/>
      <dgm:spPr/>
      <dgm:t>
        <a:bodyPr/>
        <a:lstStyle/>
        <a:p>
          <a:endParaRPr lang="en-US"/>
        </a:p>
      </dgm:t>
    </dgm:pt>
    <dgm:pt modelId="{B7FC9402-DAEF-44D7-9774-613F00065899}">
      <dgm:prSet/>
      <dgm:spPr/>
      <dgm:t>
        <a:bodyPr/>
        <a:lstStyle/>
        <a:p>
          <a:r>
            <a:rPr lang="en-GB"/>
            <a:t>Blowing Bubbles</a:t>
          </a:r>
          <a:endParaRPr lang="en-US"/>
        </a:p>
      </dgm:t>
    </dgm:pt>
    <dgm:pt modelId="{2DFD1C3D-DCEA-482E-A51B-84FFC2A3AF07}" type="parTrans" cxnId="{4ED37000-D881-4805-BFEA-4119F342C090}">
      <dgm:prSet/>
      <dgm:spPr/>
      <dgm:t>
        <a:bodyPr/>
        <a:lstStyle/>
        <a:p>
          <a:endParaRPr lang="en-US"/>
        </a:p>
      </dgm:t>
    </dgm:pt>
    <dgm:pt modelId="{31BD8111-A2BC-4A50-9258-44093CC79BCF}" type="sibTrans" cxnId="{4ED37000-D881-4805-BFEA-4119F342C090}">
      <dgm:prSet/>
      <dgm:spPr/>
      <dgm:t>
        <a:bodyPr/>
        <a:lstStyle/>
        <a:p>
          <a:endParaRPr lang="en-US"/>
        </a:p>
      </dgm:t>
    </dgm:pt>
    <dgm:pt modelId="{D296C158-AD5D-4410-B48F-FAF3DFD26C66}">
      <dgm:prSet/>
      <dgm:spPr/>
      <dgm:t>
        <a:bodyPr/>
        <a:lstStyle/>
        <a:p>
          <a:r>
            <a:rPr lang="en-GB"/>
            <a:t>Laying under lots of blankets</a:t>
          </a:r>
          <a:endParaRPr lang="en-US"/>
        </a:p>
      </dgm:t>
    </dgm:pt>
    <dgm:pt modelId="{4B3B16F2-82B2-4B3D-B710-2A5A71E82873}" type="parTrans" cxnId="{4BC89ED9-B995-451E-9424-E0018E723195}">
      <dgm:prSet/>
      <dgm:spPr/>
      <dgm:t>
        <a:bodyPr/>
        <a:lstStyle/>
        <a:p>
          <a:endParaRPr lang="en-US"/>
        </a:p>
      </dgm:t>
    </dgm:pt>
    <dgm:pt modelId="{D88D7DBB-E21A-41C5-9F10-7F43E6C64897}" type="sibTrans" cxnId="{4BC89ED9-B995-451E-9424-E0018E723195}">
      <dgm:prSet/>
      <dgm:spPr/>
      <dgm:t>
        <a:bodyPr/>
        <a:lstStyle/>
        <a:p>
          <a:endParaRPr lang="en-US"/>
        </a:p>
      </dgm:t>
    </dgm:pt>
    <dgm:pt modelId="{726CF18C-6BAF-4488-8856-C87B2B8504D8}" type="pres">
      <dgm:prSet presAssocID="{172AAA33-B656-4C42-90D0-5164DF37FD4C}" presName="diagram" presStyleCnt="0">
        <dgm:presLayoutVars>
          <dgm:dir/>
          <dgm:resizeHandles val="exact"/>
        </dgm:presLayoutVars>
      </dgm:prSet>
      <dgm:spPr/>
    </dgm:pt>
    <dgm:pt modelId="{BAB0E984-A852-41B2-90F5-881D2B77356A}" type="pres">
      <dgm:prSet presAssocID="{1B8A0C28-1554-45E8-BF4C-7AD336B77FB7}" presName="node" presStyleLbl="node1" presStyleIdx="0" presStyleCnt="14">
        <dgm:presLayoutVars>
          <dgm:bulletEnabled val="1"/>
        </dgm:presLayoutVars>
      </dgm:prSet>
      <dgm:spPr/>
    </dgm:pt>
    <dgm:pt modelId="{76DB119C-73A2-4110-A224-CADE92D61F3C}" type="pres">
      <dgm:prSet presAssocID="{1D58557B-9D92-4C73-9572-8FD078F80EF5}" presName="sibTrans" presStyleCnt="0"/>
      <dgm:spPr/>
    </dgm:pt>
    <dgm:pt modelId="{D7D63992-0F78-432D-8D68-34B6A6288BAB}" type="pres">
      <dgm:prSet presAssocID="{DD3CEACE-F982-4EA3-8981-70D2D0AF9EDE}" presName="node" presStyleLbl="node1" presStyleIdx="1" presStyleCnt="14">
        <dgm:presLayoutVars>
          <dgm:bulletEnabled val="1"/>
        </dgm:presLayoutVars>
      </dgm:prSet>
      <dgm:spPr/>
    </dgm:pt>
    <dgm:pt modelId="{43F94B4B-6090-4E84-B1A5-24AE13A1A2BC}" type="pres">
      <dgm:prSet presAssocID="{A95867CE-005E-4801-A64A-5D24D3BFF8A1}" presName="sibTrans" presStyleCnt="0"/>
      <dgm:spPr/>
    </dgm:pt>
    <dgm:pt modelId="{357ACA4C-DE42-4A81-BCC4-3A52EA8E12A0}" type="pres">
      <dgm:prSet presAssocID="{AE0ED6E8-041D-410B-8848-469761B2538D}" presName="node" presStyleLbl="node1" presStyleIdx="2" presStyleCnt="14">
        <dgm:presLayoutVars>
          <dgm:bulletEnabled val="1"/>
        </dgm:presLayoutVars>
      </dgm:prSet>
      <dgm:spPr/>
    </dgm:pt>
    <dgm:pt modelId="{7E062721-73C9-4A4B-B6B5-E91439B9EBCE}" type="pres">
      <dgm:prSet presAssocID="{13F91FC4-4F8A-4744-9B58-8B94F72D5116}" presName="sibTrans" presStyleCnt="0"/>
      <dgm:spPr/>
    </dgm:pt>
    <dgm:pt modelId="{D20F2ACA-7D94-4875-BB43-8CE7CA065B36}" type="pres">
      <dgm:prSet presAssocID="{E1699498-18D6-4D90-9E90-3A66F26A2CF6}" presName="node" presStyleLbl="node1" presStyleIdx="3" presStyleCnt="14">
        <dgm:presLayoutVars>
          <dgm:bulletEnabled val="1"/>
        </dgm:presLayoutVars>
      </dgm:prSet>
      <dgm:spPr/>
    </dgm:pt>
    <dgm:pt modelId="{AF52D837-C77A-4E72-80CA-044EC84FE558}" type="pres">
      <dgm:prSet presAssocID="{A8C03312-F025-47CA-BBC7-1FC9B333117F}" presName="sibTrans" presStyleCnt="0"/>
      <dgm:spPr/>
    </dgm:pt>
    <dgm:pt modelId="{841B0C41-EB35-47F0-AE55-6A2C2D7D41C7}" type="pres">
      <dgm:prSet presAssocID="{537F114F-E750-40C9-948C-72F6CFB8C515}" presName="node" presStyleLbl="node1" presStyleIdx="4" presStyleCnt="14">
        <dgm:presLayoutVars>
          <dgm:bulletEnabled val="1"/>
        </dgm:presLayoutVars>
      </dgm:prSet>
      <dgm:spPr/>
    </dgm:pt>
    <dgm:pt modelId="{8575B464-2DBB-4FDD-A86F-6D6C4385E8DE}" type="pres">
      <dgm:prSet presAssocID="{D02E437B-E767-40C2-BC16-630767CAE967}" presName="sibTrans" presStyleCnt="0"/>
      <dgm:spPr/>
    </dgm:pt>
    <dgm:pt modelId="{F5E32EE0-EDFE-4F35-8110-301DEA9AA7D8}" type="pres">
      <dgm:prSet presAssocID="{EC39C9F8-8856-4CBF-995F-AF9CD01D19D0}" presName="node" presStyleLbl="node1" presStyleIdx="5" presStyleCnt="14">
        <dgm:presLayoutVars>
          <dgm:bulletEnabled val="1"/>
        </dgm:presLayoutVars>
      </dgm:prSet>
      <dgm:spPr/>
    </dgm:pt>
    <dgm:pt modelId="{5B638132-3F07-4732-B0E3-A08ACE1A8A8B}" type="pres">
      <dgm:prSet presAssocID="{9E71569A-9A11-468C-8462-9AAAEC82C371}" presName="sibTrans" presStyleCnt="0"/>
      <dgm:spPr/>
    </dgm:pt>
    <dgm:pt modelId="{5BA1B3A0-D289-4383-95B7-896754BAB315}" type="pres">
      <dgm:prSet presAssocID="{C3DBEF84-03F0-43D2-A2CF-BAA1A5C0D070}" presName="node" presStyleLbl="node1" presStyleIdx="6" presStyleCnt="14">
        <dgm:presLayoutVars>
          <dgm:bulletEnabled val="1"/>
        </dgm:presLayoutVars>
      </dgm:prSet>
      <dgm:spPr/>
    </dgm:pt>
    <dgm:pt modelId="{3B34C536-089F-46F3-8F25-3113110F7C10}" type="pres">
      <dgm:prSet presAssocID="{78A13F13-BE9F-4451-80DC-7F452F287EE1}" presName="sibTrans" presStyleCnt="0"/>
      <dgm:spPr/>
    </dgm:pt>
    <dgm:pt modelId="{D6EA8CCF-E25B-4D68-9C55-A6D58E234250}" type="pres">
      <dgm:prSet presAssocID="{A91EEC92-28A3-4FD4-9F94-E76480B0281D}" presName="node" presStyleLbl="node1" presStyleIdx="7" presStyleCnt="14">
        <dgm:presLayoutVars>
          <dgm:bulletEnabled val="1"/>
        </dgm:presLayoutVars>
      </dgm:prSet>
      <dgm:spPr/>
    </dgm:pt>
    <dgm:pt modelId="{4FA17825-2C63-4372-BC3B-FC20F86537E7}" type="pres">
      <dgm:prSet presAssocID="{1014F567-85B8-497F-BCA9-EE7ABEA15A6F}" presName="sibTrans" presStyleCnt="0"/>
      <dgm:spPr/>
    </dgm:pt>
    <dgm:pt modelId="{B5B83518-9399-46F3-9DD8-34321EBD1985}" type="pres">
      <dgm:prSet presAssocID="{8D183793-80BF-4CDE-9CE5-968A0BE6B779}" presName="node" presStyleLbl="node1" presStyleIdx="8" presStyleCnt="14">
        <dgm:presLayoutVars>
          <dgm:bulletEnabled val="1"/>
        </dgm:presLayoutVars>
      </dgm:prSet>
      <dgm:spPr/>
    </dgm:pt>
    <dgm:pt modelId="{6F759B86-A913-4BD9-BB07-A5286B61CBA1}" type="pres">
      <dgm:prSet presAssocID="{D20FEB90-43C9-41E2-A3DB-F37E804DF1F1}" presName="sibTrans" presStyleCnt="0"/>
      <dgm:spPr/>
    </dgm:pt>
    <dgm:pt modelId="{85EAD02A-1B11-4F58-B2AE-1699EE25B2C1}" type="pres">
      <dgm:prSet presAssocID="{50105731-4483-4ABC-A710-2999FDA6FCEC}" presName="node" presStyleLbl="node1" presStyleIdx="9" presStyleCnt="14">
        <dgm:presLayoutVars>
          <dgm:bulletEnabled val="1"/>
        </dgm:presLayoutVars>
      </dgm:prSet>
      <dgm:spPr/>
    </dgm:pt>
    <dgm:pt modelId="{E2C323C4-5B3D-4D80-9B3F-940E62108C08}" type="pres">
      <dgm:prSet presAssocID="{642097D6-327E-4514-AC26-7AC8E2610413}" presName="sibTrans" presStyleCnt="0"/>
      <dgm:spPr/>
    </dgm:pt>
    <dgm:pt modelId="{81BB0EA9-47A7-4164-B94E-E6BC4F5C89FE}" type="pres">
      <dgm:prSet presAssocID="{9B583B3F-D417-4D47-975C-41F73C59DCD3}" presName="node" presStyleLbl="node1" presStyleIdx="10" presStyleCnt="14">
        <dgm:presLayoutVars>
          <dgm:bulletEnabled val="1"/>
        </dgm:presLayoutVars>
      </dgm:prSet>
      <dgm:spPr/>
    </dgm:pt>
    <dgm:pt modelId="{A244581F-1206-4628-8EB2-79BFD4C12E60}" type="pres">
      <dgm:prSet presAssocID="{1745A1B2-C5DA-4E4B-A25F-2E766BCAB2FD}" presName="sibTrans" presStyleCnt="0"/>
      <dgm:spPr/>
    </dgm:pt>
    <dgm:pt modelId="{0CAF32CB-AC78-4F43-B6B5-8AFC9E9BD915}" type="pres">
      <dgm:prSet presAssocID="{3EC1E7E2-9E65-433A-9E2B-264F819592FB}" presName="node" presStyleLbl="node1" presStyleIdx="11" presStyleCnt="14">
        <dgm:presLayoutVars>
          <dgm:bulletEnabled val="1"/>
        </dgm:presLayoutVars>
      </dgm:prSet>
      <dgm:spPr/>
    </dgm:pt>
    <dgm:pt modelId="{79FAB5BB-CC31-410B-8566-4EBFBE702262}" type="pres">
      <dgm:prSet presAssocID="{EFDDE788-E774-4B49-B9E5-2D5304F65CC0}" presName="sibTrans" presStyleCnt="0"/>
      <dgm:spPr/>
    </dgm:pt>
    <dgm:pt modelId="{EC5A2F27-7578-4D69-B5EC-2707F9C7CC44}" type="pres">
      <dgm:prSet presAssocID="{B7FC9402-DAEF-44D7-9774-613F00065899}" presName="node" presStyleLbl="node1" presStyleIdx="12" presStyleCnt="14">
        <dgm:presLayoutVars>
          <dgm:bulletEnabled val="1"/>
        </dgm:presLayoutVars>
      </dgm:prSet>
      <dgm:spPr/>
    </dgm:pt>
    <dgm:pt modelId="{18B9A3C6-8600-4C79-8665-5245C698CF1A}" type="pres">
      <dgm:prSet presAssocID="{31BD8111-A2BC-4A50-9258-44093CC79BCF}" presName="sibTrans" presStyleCnt="0"/>
      <dgm:spPr/>
    </dgm:pt>
    <dgm:pt modelId="{C2399294-BF58-421C-9F2C-7D9AFD860984}" type="pres">
      <dgm:prSet presAssocID="{D296C158-AD5D-4410-B48F-FAF3DFD26C66}" presName="node" presStyleLbl="node1" presStyleIdx="13" presStyleCnt="14">
        <dgm:presLayoutVars>
          <dgm:bulletEnabled val="1"/>
        </dgm:presLayoutVars>
      </dgm:prSet>
      <dgm:spPr/>
    </dgm:pt>
  </dgm:ptLst>
  <dgm:cxnLst>
    <dgm:cxn modelId="{4ED37000-D881-4805-BFEA-4119F342C090}" srcId="{172AAA33-B656-4C42-90D0-5164DF37FD4C}" destId="{B7FC9402-DAEF-44D7-9774-613F00065899}" srcOrd="12" destOrd="0" parTransId="{2DFD1C3D-DCEA-482E-A51B-84FFC2A3AF07}" sibTransId="{31BD8111-A2BC-4A50-9258-44093CC79BCF}"/>
    <dgm:cxn modelId="{6DB95A01-529F-447D-BD8E-904226205496}" type="presOf" srcId="{E1699498-18D6-4D90-9E90-3A66F26A2CF6}" destId="{D20F2ACA-7D94-4875-BB43-8CE7CA065B36}" srcOrd="0" destOrd="0" presId="urn:microsoft.com/office/officeart/2005/8/layout/default"/>
    <dgm:cxn modelId="{FA70E410-9567-4010-81EB-9447ABED5C27}" type="presOf" srcId="{8D183793-80BF-4CDE-9CE5-968A0BE6B779}" destId="{B5B83518-9399-46F3-9DD8-34321EBD1985}" srcOrd="0" destOrd="0" presId="urn:microsoft.com/office/officeart/2005/8/layout/default"/>
    <dgm:cxn modelId="{7025CA14-CABA-4D51-940F-F252E16241B4}" srcId="{172AAA33-B656-4C42-90D0-5164DF37FD4C}" destId="{8D183793-80BF-4CDE-9CE5-968A0BE6B779}" srcOrd="8" destOrd="0" parTransId="{DABF48F5-C4FE-4D57-BD5F-C9E72A2CDC6C}" sibTransId="{D20FEB90-43C9-41E2-A3DB-F37E804DF1F1}"/>
    <dgm:cxn modelId="{59E69F23-9E60-4E13-9741-C241366F3DAD}" srcId="{172AAA33-B656-4C42-90D0-5164DF37FD4C}" destId="{9B583B3F-D417-4D47-975C-41F73C59DCD3}" srcOrd="10" destOrd="0" parTransId="{65C17AE7-6B43-477F-81BB-F9D13D9F78EE}" sibTransId="{1745A1B2-C5DA-4E4B-A25F-2E766BCAB2FD}"/>
    <dgm:cxn modelId="{79124725-C8F0-43C7-906F-0D6E8D0F6561}" srcId="{172AAA33-B656-4C42-90D0-5164DF37FD4C}" destId="{3EC1E7E2-9E65-433A-9E2B-264F819592FB}" srcOrd="11" destOrd="0" parTransId="{CF355AFC-72FE-4EAB-B46C-1810DFD51356}" sibTransId="{EFDDE788-E774-4B49-B9E5-2D5304F65CC0}"/>
    <dgm:cxn modelId="{FBDD3327-E014-47A1-9306-77735A7A0D48}" type="presOf" srcId="{1B8A0C28-1554-45E8-BF4C-7AD336B77FB7}" destId="{BAB0E984-A852-41B2-90F5-881D2B77356A}" srcOrd="0" destOrd="0" presId="urn:microsoft.com/office/officeart/2005/8/layout/default"/>
    <dgm:cxn modelId="{0A8EFF33-1FA7-450E-9263-E559D8E8DDDD}" type="presOf" srcId="{DD3CEACE-F982-4EA3-8981-70D2D0AF9EDE}" destId="{D7D63992-0F78-432D-8D68-34B6A6288BAB}" srcOrd="0" destOrd="0" presId="urn:microsoft.com/office/officeart/2005/8/layout/default"/>
    <dgm:cxn modelId="{CC4DBB61-39C4-4B15-A65A-EBADDFBC6BA7}" srcId="{172AAA33-B656-4C42-90D0-5164DF37FD4C}" destId="{537F114F-E750-40C9-948C-72F6CFB8C515}" srcOrd="4" destOrd="0" parTransId="{AD46C062-D797-4831-AF60-ECB896A84C16}" sibTransId="{D02E437B-E767-40C2-BC16-630767CAE967}"/>
    <dgm:cxn modelId="{F4922C62-64AC-4B3B-9EB1-6BE708D93AF4}" type="presOf" srcId="{B7FC9402-DAEF-44D7-9774-613F00065899}" destId="{EC5A2F27-7578-4D69-B5EC-2707F9C7CC44}" srcOrd="0" destOrd="0" presId="urn:microsoft.com/office/officeart/2005/8/layout/default"/>
    <dgm:cxn modelId="{39DD6166-E4D4-42CF-84DD-C1BD275F1FFA}" type="presOf" srcId="{9B583B3F-D417-4D47-975C-41F73C59DCD3}" destId="{81BB0EA9-47A7-4164-B94E-E6BC4F5C89FE}" srcOrd="0" destOrd="0" presId="urn:microsoft.com/office/officeart/2005/8/layout/default"/>
    <dgm:cxn modelId="{AF43F447-6498-4BE1-ABFF-F941A8304719}" type="presOf" srcId="{A91EEC92-28A3-4FD4-9F94-E76480B0281D}" destId="{D6EA8CCF-E25B-4D68-9C55-A6D58E234250}" srcOrd="0" destOrd="0" presId="urn:microsoft.com/office/officeart/2005/8/layout/default"/>
    <dgm:cxn modelId="{E887196C-E3D3-482B-8F97-FF5263EAA9BC}" srcId="{172AAA33-B656-4C42-90D0-5164DF37FD4C}" destId="{50105731-4483-4ABC-A710-2999FDA6FCEC}" srcOrd="9" destOrd="0" parTransId="{17E48316-FEBD-4131-8E4C-10D2FD563DFB}" sibTransId="{642097D6-327E-4514-AC26-7AC8E2610413}"/>
    <dgm:cxn modelId="{BF6EF34E-ED20-4C2A-8F07-E4EEC2A56312}" srcId="{172AAA33-B656-4C42-90D0-5164DF37FD4C}" destId="{E1699498-18D6-4D90-9E90-3A66F26A2CF6}" srcOrd="3" destOrd="0" parTransId="{8AAA9A68-C3D6-4DE5-B9A7-FDF9D0AEEB90}" sibTransId="{A8C03312-F025-47CA-BBC7-1FC9B333117F}"/>
    <dgm:cxn modelId="{CACEF254-32C3-4F55-A821-5D261BC79381}" type="presOf" srcId="{EC39C9F8-8856-4CBF-995F-AF9CD01D19D0}" destId="{F5E32EE0-EDFE-4F35-8110-301DEA9AA7D8}" srcOrd="0" destOrd="0" presId="urn:microsoft.com/office/officeart/2005/8/layout/default"/>
    <dgm:cxn modelId="{7E79D556-DD74-4284-9416-0C36F8429830}" srcId="{172AAA33-B656-4C42-90D0-5164DF37FD4C}" destId="{C3DBEF84-03F0-43D2-A2CF-BAA1A5C0D070}" srcOrd="6" destOrd="0" parTransId="{7A608B94-013B-42F4-B30C-50487C07AC16}" sibTransId="{78A13F13-BE9F-4451-80DC-7F452F287EE1}"/>
    <dgm:cxn modelId="{F5D7C85A-F867-4A53-A72B-D12791545435}" type="presOf" srcId="{C3DBEF84-03F0-43D2-A2CF-BAA1A5C0D070}" destId="{5BA1B3A0-D289-4383-95B7-896754BAB315}" srcOrd="0" destOrd="0" presId="urn:microsoft.com/office/officeart/2005/8/layout/default"/>
    <dgm:cxn modelId="{0345D47F-E3B2-4792-B714-90EE3991B942}" srcId="{172AAA33-B656-4C42-90D0-5164DF37FD4C}" destId="{EC39C9F8-8856-4CBF-995F-AF9CD01D19D0}" srcOrd="5" destOrd="0" parTransId="{C25CD9D4-9380-4C9E-ABD8-5DCD670C8C17}" sibTransId="{9E71569A-9A11-468C-8462-9AAAEC82C371}"/>
    <dgm:cxn modelId="{93E08380-E9E9-4AC4-8907-0090B17E42CA}" type="presOf" srcId="{3EC1E7E2-9E65-433A-9E2B-264F819592FB}" destId="{0CAF32CB-AC78-4F43-B6B5-8AFC9E9BD915}" srcOrd="0" destOrd="0" presId="urn:microsoft.com/office/officeart/2005/8/layout/default"/>
    <dgm:cxn modelId="{EE08D485-6381-4C17-A738-DDE1F49559E9}" srcId="{172AAA33-B656-4C42-90D0-5164DF37FD4C}" destId="{DD3CEACE-F982-4EA3-8981-70D2D0AF9EDE}" srcOrd="1" destOrd="0" parTransId="{B2A4689E-C6A4-4C2C-8C36-1CBE1DDD4949}" sibTransId="{A95867CE-005E-4801-A64A-5D24D3BFF8A1}"/>
    <dgm:cxn modelId="{EA743592-ED36-4787-945A-BE3EADF081C2}" srcId="{172AAA33-B656-4C42-90D0-5164DF37FD4C}" destId="{1B8A0C28-1554-45E8-BF4C-7AD336B77FB7}" srcOrd="0" destOrd="0" parTransId="{1C012E1D-54B1-4DD7-B614-1A50A5BE3D7C}" sibTransId="{1D58557B-9D92-4C73-9572-8FD078F80EF5}"/>
    <dgm:cxn modelId="{7C21DA96-1775-4349-98B3-3E9278D4A68F}" type="presOf" srcId="{50105731-4483-4ABC-A710-2999FDA6FCEC}" destId="{85EAD02A-1B11-4F58-B2AE-1699EE25B2C1}" srcOrd="0" destOrd="0" presId="urn:microsoft.com/office/officeart/2005/8/layout/default"/>
    <dgm:cxn modelId="{3C9CE6B4-D256-4886-A410-695D5529799F}" srcId="{172AAA33-B656-4C42-90D0-5164DF37FD4C}" destId="{A91EEC92-28A3-4FD4-9F94-E76480B0281D}" srcOrd="7" destOrd="0" parTransId="{0BEE2382-8C6A-4278-AA50-3869D5D7D7C6}" sibTransId="{1014F567-85B8-497F-BCA9-EE7ABEA15A6F}"/>
    <dgm:cxn modelId="{93AC52BB-6594-4CCA-BCED-D8500BB7DD8B}" srcId="{172AAA33-B656-4C42-90D0-5164DF37FD4C}" destId="{AE0ED6E8-041D-410B-8848-469761B2538D}" srcOrd="2" destOrd="0" parTransId="{44C7F6AE-970A-4AA7-BA92-C4D25C640AB3}" sibTransId="{13F91FC4-4F8A-4744-9B58-8B94F72D5116}"/>
    <dgm:cxn modelId="{E33FC4C4-21B5-4EFA-8600-B8CE1773822D}" type="presOf" srcId="{AE0ED6E8-041D-410B-8848-469761B2538D}" destId="{357ACA4C-DE42-4A81-BCC4-3A52EA8E12A0}" srcOrd="0" destOrd="0" presId="urn:microsoft.com/office/officeart/2005/8/layout/default"/>
    <dgm:cxn modelId="{4BC89ED9-B995-451E-9424-E0018E723195}" srcId="{172AAA33-B656-4C42-90D0-5164DF37FD4C}" destId="{D296C158-AD5D-4410-B48F-FAF3DFD26C66}" srcOrd="13" destOrd="0" parTransId="{4B3B16F2-82B2-4B3D-B710-2A5A71E82873}" sibTransId="{D88D7DBB-E21A-41C5-9F10-7F43E6C64897}"/>
    <dgm:cxn modelId="{0EC73DE4-B163-4A62-84BC-71E14CEE8973}" type="presOf" srcId="{537F114F-E750-40C9-948C-72F6CFB8C515}" destId="{841B0C41-EB35-47F0-AE55-6A2C2D7D41C7}" srcOrd="0" destOrd="0" presId="urn:microsoft.com/office/officeart/2005/8/layout/default"/>
    <dgm:cxn modelId="{4A64E4E8-6742-40A0-9354-8B5FCC13B3B8}" type="presOf" srcId="{D296C158-AD5D-4410-B48F-FAF3DFD26C66}" destId="{C2399294-BF58-421C-9F2C-7D9AFD860984}" srcOrd="0" destOrd="0" presId="urn:microsoft.com/office/officeart/2005/8/layout/default"/>
    <dgm:cxn modelId="{D10FF0F5-8FC1-4BA5-A6B4-669910FBFF2A}" type="presOf" srcId="{172AAA33-B656-4C42-90D0-5164DF37FD4C}" destId="{726CF18C-6BAF-4488-8856-C87B2B8504D8}" srcOrd="0" destOrd="0" presId="urn:microsoft.com/office/officeart/2005/8/layout/default"/>
    <dgm:cxn modelId="{8E858A6D-4673-44D5-A452-2D3685F4987A}" type="presParOf" srcId="{726CF18C-6BAF-4488-8856-C87B2B8504D8}" destId="{BAB0E984-A852-41B2-90F5-881D2B77356A}" srcOrd="0" destOrd="0" presId="urn:microsoft.com/office/officeart/2005/8/layout/default"/>
    <dgm:cxn modelId="{5DB3298A-13EE-48B1-96B8-52808E98B390}" type="presParOf" srcId="{726CF18C-6BAF-4488-8856-C87B2B8504D8}" destId="{76DB119C-73A2-4110-A224-CADE92D61F3C}" srcOrd="1" destOrd="0" presId="urn:microsoft.com/office/officeart/2005/8/layout/default"/>
    <dgm:cxn modelId="{6ABB9F3B-84E2-4216-825A-A0C418AA027F}" type="presParOf" srcId="{726CF18C-6BAF-4488-8856-C87B2B8504D8}" destId="{D7D63992-0F78-432D-8D68-34B6A6288BAB}" srcOrd="2" destOrd="0" presId="urn:microsoft.com/office/officeart/2005/8/layout/default"/>
    <dgm:cxn modelId="{755D6BA5-6E0D-44B0-B9AF-C41AA26A8BB8}" type="presParOf" srcId="{726CF18C-6BAF-4488-8856-C87B2B8504D8}" destId="{43F94B4B-6090-4E84-B1A5-24AE13A1A2BC}" srcOrd="3" destOrd="0" presId="urn:microsoft.com/office/officeart/2005/8/layout/default"/>
    <dgm:cxn modelId="{59C91C94-8A36-4B8D-A855-81E58347FFA1}" type="presParOf" srcId="{726CF18C-6BAF-4488-8856-C87B2B8504D8}" destId="{357ACA4C-DE42-4A81-BCC4-3A52EA8E12A0}" srcOrd="4" destOrd="0" presId="urn:microsoft.com/office/officeart/2005/8/layout/default"/>
    <dgm:cxn modelId="{7506DE68-3D6E-46E2-87EA-1ED172B92485}" type="presParOf" srcId="{726CF18C-6BAF-4488-8856-C87B2B8504D8}" destId="{7E062721-73C9-4A4B-B6B5-E91439B9EBCE}" srcOrd="5" destOrd="0" presId="urn:microsoft.com/office/officeart/2005/8/layout/default"/>
    <dgm:cxn modelId="{E0025C6D-973C-4125-B841-7856C4E79764}" type="presParOf" srcId="{726CF18C-6BAF-4488-8856-C87B2B8504D8}" destId="{D20F2ACA-7D94-4875-BB43-8CE7CA065B36}" srcOrd="6" destOrd="0" presId="urn:microsoft.com/office/officeart/2005/8/layout/default"/>
    <dgm:cxn modelId="{2F34787D-A3F1-46C9-AA0E-91B200E1415A}" type="presParOf" srcId="{726CF18C-6BAF-4488-8856-C87B2B8504D8}" destId="{AF52D837-C77A-4E72-80CA-044EC84FE558}" srcOrd="7" destOrd="0" presId="urn:microsoft.com/office/officeart/2005/8/layout/default"/>
    <dgm:cxn modelId="{23607B2D-BD53-42DB-ACD8-ED6CC92C8BF3}" type="presParOf" srcId="{726CF18C-6BAF-4488-8856-C87B2B8504D8}" destId="{841B0C41-EB35-47F0-AE55-6A2C2D7D41C7}" srcOrd="8" destOrd="0" presId="urn:microsoft.com/office/officeart/2005/8/layout/default"/>
    <dgm:cxn modelId="{8F4AB096-09AF-4F85-99C4-1C2CC09638C5}" type="presParOf" srcId="{726CF18C-6BAF-4488-8856-C87B2B8504D8}" destId="{8575B464-2DBB-4FDD-A86F-6D6C4385E8DE}" srcOrd="9" destOrd="0" presId="urn:microsoft.com/office/officeart/2005/8/layout/default"/>
    <dgm:cxn modelId="{22E1D3A2-0CB1-46A8-BFCC-70DAD4E8697D}" type="presParOf" srcId="{726CF18C-6BAF-4488-8856-C87B2B8504D8}" destId="{F5E32EE0-EDFE-4F35-8110-301DEA9AA7D8}" srcOrd="10" destOrd="0" presId="urn:microsoft.com/office/officeart/2005/8/layout/default"/>
    <dgm:cxn modelId="{ED61DD2F-F6D0-4DEF-B107-122040CAC41C}" type="presParOf" srcId="{726CF18C-6BAF-4488-8856-C87B2B8504D8}" destId="{5B638132-3F07-4732-B0E3-A08ACE1A8A8B}" srcOrd="11" destOrd="0" presId="urn:microsoft.com/office/officeart/2005/8/layout/default"/>
    <dgm:cxn modelId="{2FFC7265-4912-4DE7-A6DA-9C191F94A321}" type="presParOf" srcId="{726CF18C-6BAF-4488-8856-C87B2B8504D8}" destId="{5BA1B3A0-D289-4383-95B7-896754BAB315}" srcOrd="12" destOrd="0" presId="urn:microsoft.com/office/officeart/2005/8/layout/default"/>
    <dgm:cxn modelId="{A4075953-909A-45ED-A821-DCE4DFE6A297}" type="presParOf" srcId="{726CF18C-6BAF-4488-8856-C87B2B8504D8}" destId="{3B34C536-089F-46F3-8F25-3113110F7C10}" srcOrd="13" destOrd="0" presId="urn:microsoft.com/office/officeart/2005/8/layout/default"/>
    <dgm:cxn modelId="{127ED6C4-E1C6-4A1C-AE06-FEF1D8F7BCF2}" type="presParOf" srcId="{726CF18C-6BAF-4488-8856-C87B2B8504D8}" destId="{D6EA8CCF-E25B-4D68-9C55-A6D58E234250}" srcOrd="14" destOrd="0" presId="urn:microsoft.com/office/officeart/2005/8/layout/default"/>
    <dgm:cxn modelId="{C6289B79-1865-4A29-B0DD-1385AD173F03}" type="presParOf" srcId="{726CF18C-6BAF-4488-8856-C87B2B8504D8}" destId="{4FA17825-2C63-4372-BC3B-FC20F86537E7}" srcOrd="15" destOrd="0" presId="urn:microsoft.com/office/officeart/2005/8/layout/default"/>
    <dgm:cxn modelId="{BBE6DE77-6295-4245-A9D2-E1E607407802}" type="presParOf" srcId="{726CF18C-6BAF-4488-8856-C87B2B8504D8}" destId="{B5B83518-9399-46F3-9DD8-34321EBD1985}" srcOrd="16" destOrd="0" presId="urn:microsoft.com/office/officeart/2005/8/layout/default"/>
    <dgm:cxn modelId="{BD968474-87C3-4977-B6FE-B33CEC83FE78}" type="presParOf" srcId="{726CF18C-6BAF-4488-8856-C87B2B8504D8}" destId="{6F759B86-A913-4BD9-BB07-A5286B61CBA1}" srcOrd="17" destOrd="0" presId="urn:microsoft.com/office/officeart/2005/8/layout/default"/>
    <dgm:cxn modelId="{215E7B32-EBB6-43F7-A3AA-9073B9AFC70E}" type="presParOf" srcId="{726CF18C-6BAF-4488-8856-C87B2B8504D8}" destId="{85EAD02A-1B11-4F58-B2AE-1699EE25B2C1}" srcOrd="18" destOrd="0" presId="urn:microsoft.com/office/officeart/2005/8/layout/default"/>
    <dgm:cxn modelId="{4D196820-C2E1-4E0F-A3FC-B1D70DE3123C}" type="presParOf" srcId="{726CF18C-6BAF-4488-8856-C87B2B8504D8}" destId="{E2C323C4-5B3D-4D80-9B3F-940E62108C08}" srcOrd="19" destOrd="0" presId="urn:microsoft.com/office/officeart/2005/8/layout/default"/>
    <dgm:cxn modelId="{453EE475-A57E-4323-BEBF-826540A3DA37}" type="presParOf" srcId="{726CF18C-6BAF-4488-8856-C87B2B8504D8}" destId="{81BB0EA9-47A7-4164-B94E-E6BC4F5C89FE}" srcOrd="20" destOrd="0" presId="urn:microsoft.com/office/officeart/2005/8/layout/default"/>
    <dgm:cxn modelId="{AEA15753-C03B-4280-905D-C86A45260908}" type="presParOf" srcId="{726CF18C-6BAF-4488-8856-C87B2B8504D8}" destId="{A244581F-1206-4628-8EB2-79BFD4C12E60}" srcOrd="21" destOrd="0" presId="urn:microsoft.com/office/officeart/2005/8/layout/default"/>
    <dgm:cxn modelId="{EFA577F8-BA3F-49A5-BB67-81887469ECB6}" type="presParOf" srcId="{726CF18C-6BAF-4488-8856-C87B2B8504D8}" destId="{0CAF32CB-AC78-4F43-B6B5-8AFC9E9BD915}" srcOrd="22" destOrd="0" presId="urn:microsoft.com/office/officeart/2005/8/layout/default"/>
    <dgm:cxn modelId="{4DC57A19-6A94-4648-A487-6E1E22DE755F}" type="presParOf" srcId="{726CF18C-6BAF-4488-8856-C87B2B8504D8}" destId="{79FAB5BB-CC31-410B-8566-4EBFBE702262}" srcOrd="23" destOrd="0" presId="urn:microsoft.com/office/officeart/2005/8/layout/default"/>
    <dgm:cxn modelId="{71ED2A4F-5D12-4174-8C5A-75A364EA96C1}" type="presParOf" srcId="{726CF18C-6BAF-4488-8856-C87B2B8504D8}" destId="{EC5A2F27-7578-4D69-B5EC-2707F9C7CC44}" srcOrd="24" destOrd="0" presId="urn:microsoft.com/office/officeart/2005/8/layout/default"/>
    <dgm:cxn modelId="{1047727D-54C2-47B6-887C-86007424B65C}" type="presParOf" srcId="{726CF18C-6BAF-4488-8856-C87B2B8504D8}" destId="{18B9A3C6-8600-4C79-8665-5245C698CF1A}" srcOrd="25" destOrd="0" presId="urn:microsoft.com/office/officeart/2005/8/layout/default"/>
    <dgm:cxn modelId="{1326F7E1-5272-48B8-A85A-2E3EB219BD45}" type="presParOf" srcId="{726CF18C-6BAF-4488-8856-C87B2B8504D8}" destId="{C2399294-BF58-421C-9F2C-7D9AFD860984}"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23BB66-8F22-4548-A485-7BD06BA9251F}"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50E0DC9C-09F2-4295-AC41-09F0D73C1867}">
      <dgm:prSet/>
      <dgm:spPr/>
      <dgm:t>
        <a:bodyPr/>
        <a:lstStyle/>
        <a:p>
          <a:r>
            <a:rPr lang="en-GB"/>
            <a:t>Hugging a loved one</a:t>
          </a:r>
          <a:endParaRPr lang="en-US"/>
        </a:p>
      </dgm:t>
    </dgm:pt>
    <dgm:pt modelId="{C464B2C2-E0B6-4F2D-9C55-6C5ECD7CA5E5}" type="parTrans" cxnId="{2DCC0998-B775-4369-8876-634945C44488}">
      <dgm:prSet/>
      <dgm:spPr/>
      <dgm:t>
        <a:bodyPr/>
        <a:lstStyle/>
        <a:p>
          <a:endParaRPr lang="en-US"/>
        </a:p>
      </dgm:t>
    </dgm:pt>
    <dgm:pt modelId="{9B2A9519-739D-41DD-80D8-ADE996E524F9}" type="sibTrans" cxnId="{2DCC0998-B775-4369-8876-634945C44488}">
      <dgm:prSet/>
      <dgm:spPr/>
      <dgm:t>
        <a:bodyPr/>
        <a:lstStyle/>
        <a:p>
          <a:endParaRPr lang="en-US"/>
        </a:p>
      </dgm:t>
    </dgm:pt>
    <dgm:pt modelId="{48E25CA3-065B-4D5B-B91B-91E5D07C5195}">
      <dgm:prSet/>
      <dgm:spPr/>
      <dgm:t>
        <a:bodyPr/>
        <a:lstStyle/>
        <a:p>
          <a:r>
            <a:rPr lang="en-GB"/>
            <a:t>Driving in the car</a:t>
          </a:r>
          <a:endParaRPr lang="en-US"/>
        </a:p>
      </dgm:t>
    </dgm:pt>
    <dgm:pt modelId="{6CD93C2B-6F5E-4875-AA3A-7DAFF9F4B664}" type="parTrans" cxnId="{04A3AD7C-1A41-4CC7-8B2A-9B59A864692A}">
      <dgm:prSet/>
      <dgm:spPr/>
      <dgm:t>
        <a:bodyPr/>
        <a:lstStyle/>
        <a:p>
          <a:endParaRPr lang="en-US"/>
        </a:p>
      </dgm:t>
    </dgm:pt>
    <dgm:pt modelId="{2F62B9DA-BF5E-44DD-917C-1A5F6A80C91C}" type="sibTrans" cxnId="{04A3AD7C-1A41-4CC7-8B2A-9B59A864692A}">
      <dgm:prSet/>
      <dgm:spPr/>
      <dgm:t>
        <a:bodyPr/>
        <a:lstStyle/>
        <a:p>
          <a:endParaRPr lang="en-US"/>
        </a:p>
      </dgm:t>
    </dgm:pt>
    <dgm:pt modelId="{4EA56B08-AB6E-4DDB-84AB-EAADA485EEE7}">
      <dgm:prSet/>
      <dgm:spPr/>
      <dgm:t>
        <a:bodyPr/>
        <a:lstStyle/>
        <a:p>
          <a:r>
            <a:rPr lang="en-GB"/>
            <a:t>After active play/ exercise</a:t>
          </a:r>
          <a:endParaRPr lang="en-US"/>
        </a:p>
      </dgm:t>
    </dgm:pt>
    <dgm:pt modelId="{114C1604-A182-4E10-97C5-809B5DC3C377}" type="parTrans" cxnId="{AD710B00-CF1C-4882-A864-7F0310E4BD69}">
      <dgm:prSet/>
      <dgm:spPr/>
      <dgm:t>
        <a:bodyPr/>
        <a:lstStyle/>
        <a:p>
          <a:endParaRPr lang="en-US"/>
        </a:p>
      </dgm:t>
    </dgm:pt>
    <dgm:pt modelId="{BEB66F1D-FD15-410B-8B4D-CD9212DCFAFA}" type="sibTrans" cxnId="{AD710B00-CF1C-4882-A864-7F0310E4BD69}">
      <dgm:prSet/>
      <dgm:spPr/>
      <dgm:t>
        <a:bodyPr/>
        <a:lstStyle/>
        <a:p>
          <a:endParaRPr lang="en-US"/>
        </a:p>
      </dgm:t>
    </dgm:pt>
    <dgm:pt modelId="{04174E90-FFA9-4759-83FE-B17BCAABF06D}">
      <dgm:prSet/>
      <dgm:spPr/>
      <dgm:t>
        <a:bodyPr/>
        <a:lstStyle/>
        <a:p>
          <a:r>
            <a:rPr lang="en-GB"/>
            <a:t>Watching a scary movie</a:t>
          </a:r>
          <a:endParaRPr lang="en-US"/>
        </a:p>
      </dgm:t>
    </dgm:pt>
    <dgm:pt modelId="{ABCEFD29-3FBF-4A27-BFD3-37187970925A}" type="parTrans" cxnId="{DDF7373C-574C-4B83-A6EB-51EC51CCC7D4}">
      <dgm:prSet/>
      <dgm:spPr/>
      <dgm:t>
        <a:bodyPr/>
        <a:lstStyle/>
        <a:p>
          <a:endParaRPr lang="en-US"/>
        </a:p>
      </dgm:t>
    </dgm:pt>
    <dgm:pt modelId="{E1B21789-8C20-4288-A6CD-9EE3AE05A010}" type="sibTrans" cxnId="{DDF7373C-574C-4B83-A6EB-51EC51CCC7D4}">
      <dgm:prSet/>
      <dgm:spPr/>
      <dgm:t>
        <a:bodyPr/>
        <a:lstStyle/>
        <a:p>
          <a:endParaRPr lang="en-US"/>
        </a:p>
      </dgm:t>
    </dgm:pt>
    <dgm:pt modelId="{53972723-C67F-4771-8587-696A689E3BF4}">
      <dgm:prSet/>
      <dgm:spPr/>
      <dgm:t>
        <a:bodyPr/>
        <a:lstStyle/>
        <a:p>
          <a:r>
            <a:rPr lang="en-GB"/>
            <a:t>During silly time</a:t>
          </a:r>
          <a:endParaRPr lang="en-US"/>
        </a:p>
      </dgm:t>
    </dgm:pt>
    <dgm:pt modelId="{03D7A343-9E45-47CF-9C00-B4F5FAF60D44}" type="parTrans" cxnId="{9CCBAE7B-8892-4C74-8B7F-3979ECA83884}">
      <dgm:prSet/>
      <dgm:spPr/>
      <dgm:t>
        <a:bodyPr/>
        <a:lstStyle/>
        <a:p>
          <a:endParaRPr lang="en-US"/>
        </a:p>
      </dgm:t>
    </dgm:pt>
    <dgm:pt modelId="{4017F01D-3A0A-4D71-BAF3-067830CE2636}" type="sibTrans" cxnId="{9CCBAE7B-8892-4C74-8B7F-3979ECA83884}">
      <dgm:prSet/>
      <dgm:spPr/>
      <dgm:t>
        <a:bodyPr/>
        <a:lstStyle/>
        <a:p>
          <a:endParaRPr lang="en-US"/>
        </a:p>
      </dgm:t>
    </dgm:pt>
    <dgm:pt modelId="{0B7C1987-AB48-47EE-9DCD-7E5AF7F58EA0}">
      <dgm:prSet/>
      <dgm:spPr/>
      <dgm:t>
        <a:bodyPr/>
        <a:lstStyle/>
        <a:p>
          <a:r>
            <a:rPr lang="en-GB"/>
            <a:t>Playing on playground</a:t>
          </a:r>
          <a:endParaRPr lang="en-US"/>
        </a:p>
      </dgm:t>
    </dgm:pt>
    <dgm:pt modelId="{D7F7D37D-98BF-424F-AA82-86FD75239BB7}" type="parTrans" cxnId="{12A8A883-01E1-47E9-9910-96826BA4FE9F}">
      <dgm:prSet/>
      <dgm:spPr/>
      <dgm:t>
        <a:bodyPr/>
        <a:lstStyle/>
        <a:p>
          <a:endParaRPr lang="en-US"/>
        </a:p>
      </dgm:t>
    </dgm:pt>
    <dgm:pt modelId="{3C10850C-E202-499F-8C1F-E21F12E70100}" type="sibTrans" cxnId="{12A8A883-01E1-47E9-9910-96826BA4FE9F}">
      <dgm:prSet/>
      <dgm:spPr/>
      <dgm:t>
        <a:bodyPr/>
        <a:lstStyle/>
        <a:p>
          <a:endParaRPr lang="en-US"/>
        </a:p>
      </dgm:t>
    </dgm:pt>
    <dgm:pt modelId="{14C5D620-E067-46B2-990D-D9783EB807F7}">
      <dgm:prSet/>
      <dgm:spPr/>
      <dgm:t>
        <a:bodyPr/>
        <a:lstStyle/>
        <a:p>
          <a:r>
            <a:rPr lang="en-GB"/>
            <a:t>Carrying a heavy load</a:t>
          </a:r>
          <a:endParaRPr lang="en-US"/>
        </a:p>
      </dgm:t>
    </dgm:pt>
    <dgm:pt modelId="{1A4AD06B-8406-4891-8EFA-06E01CC929B5}" type="parTrans" cxnId="{1346D7E9-63A6-45D1-8177-6F006FC0AE4E}">
      <dgm:prSet/>
      <dgm:spPr/>
      <dgm:t>
        <a:bodyPr/>
        <a:lstStyle/>
        <a:p>
          <a:endParaRPr lang="en-US"/>
        </a:p>
      </dgm:t>
    </dgm:pt>
    <dgm:pt modelId="{E08041E1-1855-469B-AB5B-4FD0BAB9C701}" type="sibTrans" cxnId="{1346D7E9-63A6-45D1-8177-6F006FC0AE4E}">
      <dgm:prSet/>
      <dgm:spPr/>
      <dgm:t>
        <a:bodyPr/>
        <a:lstStyle/>
        <a:p>
          <a:endParaRPr lang="en-US"/>
        </a:p>
      </dgm:t>
    </dgm:pt>
    <dgm:pt modelId="{ECA021E2-CB32-4117-96D0-CEA95E353CE1}">
      <dgm:prSet/>
      <dgm:spPr/>
      <dgm:t>
        <a:bodyPr/>
        <a:lstStyle/>
        <a:p>
          <a:r>
            <a:rPr lang="en-GB"/>
            <a:t>Climbing steps</a:t>
          </a:r>
          <a:endParaRPr lang="en-US"/>
        </a:p>
      </dgm:t>
    </dgm:pt>
    <dgm:pt modelId="{5C2AE668-631C-4352-BB7F-F3A47BAD95C9}" type="parTrans" cxnId="{FCFC8324-ED41-4F4F-8F0B-D82DDF0A9105}">
      <dgm:prSet/>
      <dgm:spPr/>
      <dgm:t>
        <a:bodyPr/>
        <a:lstStyle/>
        <a:p>
          <a:endParaRPr lang="en-US"/>
        </a:p>
      </dgm:t>
    </dgm:pt>
    <dgm:pt modelId="{53CECA12-E737-4AD8-80EA-73502ABB2D8D}" type="sibTrans" cxnId="{FCFC8324-ED41-4F4F-8F0B-D82DDF0A9105}">
      <dgm:prSet/>
      <dgm:spPr/>
      <dgm:t>
        <a:bodyPr/>
        <a:lstStyle/>
        <a:p>
          <a:endParaRPr lang="en-US"/>
        </a:p>
      </dgm:t>
    </dgm:pt>
    <dgm:pt modelId="{B3EB0C5A-D3AC-4D17-8713-67A379F8FF4C}">
      <dgm:prSet/>
      <dgm:spPr/>
      <dgm:t>
        <a:bodyPr/>
        <a:lstStyle/>
        <a:p>
          <a:r>
            <a:rPr lang="en-GB"/>
            <a:t>During tickle time</a:t>
          </a:r>
          <a:endParaRPr lang="en-US"/>
        </a:p>
      </dgm:t>
    </dgm:pt>
    <dgm:pt modelId="{0B25C5AD-34A4-4165-9E1A-8549EE1D7CB8}" type="parTrans" cxnId="{B9E2808C-22E6-4905-92B6-46B3CCC0CCE8}">
      <dgm:prSet/>
      <dgm:spPr/>
      <dgm:t>
        <a:bodyPr/>
        <a:lstStyle/>
        <a:p>
          <a:endParaRPr lang="en-US"/>
        </a:p>
      </dgm:t>
    </dgm:pt>
    <dgm:pt modelId="{B6E666CA-A47D-49D1-AA86-D5B85742178A}" type="sibTrans" cxnId="{B9E2808C-22E6-4905-92B6-46B3CCC0CCE8}">
      <dgm:prSet/>
      <dgm:spPr/>
      <dgm:t>
        <a:bodyPr/>
        <a:lstStyle/>
        <a:p>
          <a:endParaRPr lang="en-US"/>
        </a:p>
      </dgm:t>
    </dgm:pt>
    <dgm:pt modelId="{597DE5DC-5FF9-4532-BC57-C28C835FDA1E}">
      <dgm:prSet/>
      <dgm:spPr/>
      <dgm:t>
        <a:bodyPr/>
        <a:lstStyle/>
        <a:p>
          <a:r>
            <a:rPr lang="en-GB"/>
            <a:t>Getting a massage</a:t>
          </a:r>
          <a:endParaRPr lang="en-US"/>
        </a:p>
      </dgm:t>
    </dgm:pt>
    <dgm:pt modelId="{667631A9-7141-4945-82BD-33CC8BD0A202}" type="parTrans" cxnId="{9E0D3603-B13D-49E0-AB00-15FFBCD3BEBB}">
      <dgm:prSet/>
      <dgm:spPr/>
      <dgm:t>
        <a:bodyPr/>
        <a:lstStyle/>
        <a:p>
          <a:endParaRPr lang="en-US"/>
        </a:p>
      </dgm:t>
    </dgm:pt>
    <dgm:pt modelId="{B879D35F-DD06-4D0A-BB09-916F048B9D09}" type="sibTrans" cxnId="{9E0D3603-B13D-49E0-AB00-15FFBCD3BEBB}">
      <dgm:prSet/>
      <dgm:spPr/>
      <dgm:t>
        <a:bodyPr/>
        <a:lstStyle/>
        <a:p>
          <a:endParaRPr lang="en-US"/>
        </a:p>
      </dgm:t>
    </dgm:pt>
    <dgm:pt modelId="{2F0AB063-06C1-49F5-BC4A-13F5B6FFF8BD}">
      <dgm:prSet/>
      <dgm:spPr/>
      <dgm:t>
        <a:bodyPr/>
        <a:lstStyle/>
        <a:p>
          <a:r>
            <a:rPr lang="en-GB"/>
            <a:t>Watching TV At bedtime Reading a book </a:t>
          </a:r>
          <a:endParaRPr lang="en-US"/>
        </a:p>
      </dgm:t>
    </dgm:pt>
    <dgm:pt modelId="{3906EB57-F53A-4C5B-BE82-CB2027B2E3C1}" type="parTrans" cxnId="{7D21108D-9024-4323-8491-145051C2E7F2}">
      <dgm:prSet/>
      <dgm:spPr/>
      <dgm:t>
        <a:bodyPr/>
        <a:lstStyle/>
        <a:p>
          <a:endParaRPr lang="en-US"/>
        </a:p>
      </dgm:t>
    </dgm:pt>
    <dgm:pt modelId="{22FA1393-9CCB-46AF-8384-69B7FB9AF424}" type="sibTrans" cxnId="{7D21108D-9024-4323-8491-145051C2E7F2}">
      <dgm:prSet/>
      <dgm:spPr/>
      <dgm:t>
        <a:bodyPr/>
        <a:lstStyle/>
        <a:p>
          <a:endParaRPr lang="en-US"/>
        </a:p>
      </dgm:t>
    </dgm:pt>
    <dgm:pt modelId="{C423B42C-F964-428B-80DD-9155975C97CC}">
      <dgm:prSet/>
      <dgm:spPr/>
      <dgm:t>
        <a:bodyPr/>
        <a:lstStyle/>
        <a:p>
          <a:r>
            <a:rPr lang="en-GB"/>
            <a:t>When waking up</a:t>
          </a:r>
          <a:endParaRPr lang="en-US"/>
        </a:p>
      </dgm:t>
    </dgm:pt>
    <dgm:pt modelId="{6D9CC347-085C-471A-B43B-96CCE86FE1A3}" type="parTrans" cxnId="{490DF96D-2F8E-40CE-A71D-27D904C8A029}">
      <dgm:prSet/>
      <dgm:spPr/>
      <dgm:t>
        <a:bodyPr/>
        <a:lstStyle/>
        <a:p>
          <a:endParaRPr lang="en-US"/>
        </a:p>
      </dgm:t>
    </dgm:pt>
    <dgm:pt modelId="{6BCA848A-DCFF-451C-A1E9-B0F70189B8D4}" type="sibTrans" cxnId="{490DF96D-2F8E-40CE-A71D-27D904C8A029}">
      <dgm:prSet/>
      <dgm:spPr/>
      <dgm:t>
        <a:bodyPr/>
        <a:lstStyle/>
        <a:p>
          <a:endParaRPr lang="en-US"/>
        </a:p>
      </dgm:t>
    </dgm:pt>
    <dgm:pt modelId="{3EC95C28-257E-48E9-86AF-6814F0918D5A}">
      <dgm:prSet/>
      <dgm:spPr/>
      <dgm:t>
        <a:bodyPr/>
        <a:lstStyle/>
        <a:p>
          <a:r>
            <a:rPr lang="en-GB"/>
            <a:t>During bath time</a:t>
          </a:r>
          <a:endParaRPr lang="en-US"/>
        </a:p>
      </dgm:t>
    </dgm:pt>
    <dgm:pt modelId="{94169022-AF5A-4BFF-82BD-BCD0413915B8}" type="parTrans" cxnId="{E1A58170-6BAC-4662-8DA9-5462F93BAF30}">
      <dgm:prSet/>
      <dgm:spPr/>
      <dgm:t>
        <a:bodyPr/>
        <a:lstStyle/>
        <a:p>
          <a:endParaRPr lang="en-US"/>
        </a:p>
      </dgm:t>
    </dgm:pt>
    <dgm:pt modelId="{E9B088EF-251C-42AD-A410-7C79049F2E13}" type="sibTrans" cxnId="{E1A58170-6BAC-4662-8DA9-5462F93BAF30}">
      <dgm:prSet/>
      <dgm:spPr/>
      <dgm:t>
        <a:bodyPr/>
        <a:lstStyle/>
        <a:p>
          <a:endParaRPr lang="en-US"/>
        </a:p>
      </dgm:t>
    </dgm:pt>
    <dgm:pt modelId="{EEF8396C-9002-41AA-A69D-6DA3E536EADD}">
      <dgm:prSet/>
      <dgm:spPr/>
      <dgm:t>
        <a:bodyPr/>
        <a:lstStyle/>
        <a:p>
          <a:r>
            <a:rPr lang="en-GB"/>
            <a:t>Laying under lots of blankets</a:t>
          </a:r>
          <a:endParaRPr lang="en-US"/>
        </a:p>
      </dgm:t>
    </dgm:pt>
    <dgm:pt modelId="{B00C77F7-6AF4-46FA-8C22-FFD18EBCD744}" type="parTrans" cxnId="{70BDBB44-248A-47A6-A9D0-467EA0520725}">
      <dgm:prSet/>
      <dgm:spPr/>
      <dgm:t>
        <a:bodyPr/>
        <a:lstStyle/>
        <a:p>
          <a:endParaRPr lang="en-US"/>
        </a:p>
      </dgm:t>
    </dgm:pt>
    <dgm:pt modelId="{ACC67400-F29B-4F47-9B96-71A674E4C5B6}" type="sibTrans" cxnId="{70BDBB44-248A-47A6-A9D0-467EA0520725}">
      <dgm:prSet/>
      <dgm:spPr/>
      <dgm:t>
        <a:bodyPr/>
        <a:lstStyle/>
        <a:p>
          <a:endParaRPr lang="en-US"/>
        </a:p>
      </dgm:t>
    </dgm:pt>
    <dgm:pt modelId="{945B42AF-D85F-4BCA-A79B-DC8E64A3C38D}" type="pres">
      <dgm:prSet presAssocID="{EC23BB66-8F22-4548-A485-7BD06BA9251F}" presName="diagram" presStyleCnt="0">
        <dgm:presLayoutVars>
          <dgm:dir/>
          <dgm:resizeHandles val="exact"/>
        </dgm:presLayoutVars>
      </dgm:prSet>
      <dgm:spPr/>
    </dgm:pt>
    <dgm:pt modelId="{775BF5A4-BCC8-4672-9701-22D8EF812DC8}" type="pres">
      <dgm:prSet presAssocID="{50E0DC9C-09F2-4295-AC41-09F0D73C1867}" presName="node" presStyleLbl="node1" presStyleIdx="0" presStyleCnt="14">
        <dgm:presLayoutVars>
          <dgm:bulletEnabled val="1"/>
        </dgm:presLayoutVars>
      </dgm:prSet>
      <dgm:spPr/>
    </dgm:pt>
    <dgm:pt modelId="{3EA66608-FA7A-4DAA-AE7C-24A8BA1C329C}" type="pres">
      <dgm:prSet presAssocID="{9B2A9519-739D-41DD-80D8-ADE996E524F9}" presName="sibTrans" presStyleCnt="0"/>
      <dgm:spPr/>
    </dgm:pt>
    <dgm:pt modelId="{1338073D-1C23-4F3E-9C52-E4DECC99EC2B}" type="pres">
      <dgm:prSet presAssocID="{48E25CA3-065B-4D5B-B91B-91E5D07C5195}" presName="node" presStyleLbl="node1" presStyleIdx="1" presStyleCnt="14">
        <dgm:presLayoutVars>
          <dgm:bulletEnabled val="1"/>
        </dgm:presLayoutVars>
      </dgm:prSet>
      <dgm:spPr/>
    </dgm:pt>
    <dgm:pt modelId="{792C21DF-2307-4914-B6AE-D84D27817B4B}" type="pres">
      <dgm:prSet presAssocID="{2F62B9DA-BF5E-44DD-917C-1A5F6A80C91C}" presName="sibTrans" presStyleCnt="0"/>
      <dgm:spPr/>
    </dgm:pt>
    <dgm:pt modelId="{D590B34C-8B65-492F-A571-AEC4FB073408}" type="pres">
      <dgm:prSet presAssocID="{4EA56B08-AB6E-4DDB-84AB-EAADA485EEE7}" presName="node" presStyleLbl="node1" presStyleIdx="2" presStyleCnt="14">
        <dgm:presLayoutVars>
          <dgm:bulletEnabled val="1"/>
        </dgm:presLayoutVars>
      </dgm:prSet>
      <dgm:spPr/>
    </dgm:pt>
    <dgm:pt modelId="{778E19A9-A769-4044-8C47-ECA9C96F3F04}" type="pres">
      <dgm:prSet presAssocID="{BEB66F1D-FD15-410B-8B4D-CD9212DCFAFA}" presName="sibTrans" presStyleCnt="0"/>
      <dgm:spPr/>
    </dgm:pt>
    <dgm:pt modelId="{B2451E9B-C53E-4014-BB84-038084D580C5}" type="pres">
      <dgm:prSet presAssocID="{04174E90-FFA9-4759-83FE-B17BCAABF06D}" presName="node" presStyleLbl="node1" presStyleIdx="3" presStyleCnt="14">
        <dgm:presLayoutVars>
          <dgm:bulletEnabled val="1"/>
        </dgm:presLayoutVars>
      </dgm:prSet>
      <dgm:spPr/>
    </dgm:pt>
    <dgm:pt modelId="{964D97DF-8D87-4AD7-92BA-5293FB19526C}" type="pres">
      <dgm:prSet presAssocID="{E1B21789-8C20-4288-A6CD-9EE3AE05A010}" presName="sibTrans" presStyleCnt="0"/>
      <dgm:spPr/>
    </dgm:pt>
    <dgm:pt modelId="{FA172FBA-91DC-48C6-B0EF-7E1C87BFD6C6}" type="pres">
      <dgm:prSet presAssocID="{53972723-C67F-4771-8587-696A689E3BF4}" presName="node" presStyleLbl="node1" presStyleIdx="4" presStyleCnt="14">
        <dgm:presLayoutVars>
          <dgm:bulletEnabled val="1"/>
        </dgm:presLayoutVars>
      </dgm:prSet>
      <dgm:spPr/>
    </dgm:pt>
    <dgm:pt modelId="{97E400F4-C3B1-4726-85D5-FC4F9A90AD19}" type="pres">
      <dgm:prSet presAssocID="{4017F01D-3A0A-4D71-BAF3-067830CE2636}" presName="sibTrans" presStyleCnt="0"/>
      <dgm:spPr/>
    </dgm:pt>
    <dgm:pt modelId="{1B272B16-9A57-4B5E-A2D9-7E0BF01C0207}" type="pres">
      <dgm:prSet presAssocID="{0B7C1987-AB48-47EE-9DCD-7E5AF7F58EA0}" presName="node" presStyleLbl="node1" presStyleIdx="5" presStyleCnt="14">
        <dgm:presLayoutVars>
          <dgm:bulletEnabled val="1"/>
        </dgm:presLayoutVars>
      </dgm:prSet>
      <dgm:spPr/>
    </dgm:pt>
    <dgm:pt modelId="{95656464-69B3-46F0-8FDB-CDAFC1420483}" type="pres">
      <dgm:prSet presAssocID="{3C10850C-E202-499F-8C1F-E21F12E70100}" presName="sibTrans" presStyleCnt="0"/>
      <dgm:spPr/>
    </dgm:pt>
    <dgm:pt modelId="{1B7861E5-FFC7-4D2C-AA24-C33FF20B0008}" type="pres">
      <dgm:prSet presAssocID="{14C5D620-E067-46B2-990D-D9783EB807F7}" presName="node" presStyleLbl="node1" presStyleIdx="6" presStyleCnt="14">
        <dgm:presLayoutVars>
          <dgm:bulletEnabled val="1"/>
        </dgm:presLayoutVars>
      </dgm:prSet>
      <dgm:spPr/>
    </dgm:pt>
    <dgm:pt modelId="{5A947E31-9E10-4DF5-B322-3B023C4327CD}" type="pres">
      <dgm:prSet presAssocID="{E08041E1-1855-469B-AB5B-4FD0BAB9C701}" presName="sibTrans" presStyleCnt="0"/>
      <dgm:spPr/>
    </dgm:pt>
    <dgm:pt modelId="{BEC563DF-CFEA-407B-B016-7BCBC025DCCE}" type="pres">
      <dgm:prSet presAssocID="{ECA021E2-CB32-4117-96D0-CEA95E353CE1}" presName="node" presStyleLbl="node1" presStyleIdx="7" presStyleCnt="14">
        <dgm:presLayoutVars>
          <dgm:bulletEnabled val="1"/>
        </dgm:presLayoutVars>
      </dgm:prSet>
      <dgm:spPr/>
    </dgm:pt>
    <dgm:pt modelId="{526B8639-3A7B-48DC-ACCA-CC17D2F52DC7}" type="pres">
      <dgm:prSet presAssocID="{53CECA12-E737-4AD8-80EA-73502ABB2D8D}" presName="sibTrans" presStyleCnt="0"/>
      <dgm:spPr/>
    </dgm:pt>
    <dgm:pt modelId="{685B6FC8-153A-496F-8DDB-8EBF244E6395}" type="pres">
      <dgm:prSet presAssocID="{B3EB0C5A-D3AC-4D17-8713-67A379F8FF4C}" presName="node" presStyleLbl="node1" presStyleIdx="8" presStyleCnt="14">
        <dgm:presLayoutVars>
          <dgm:bulletEnabled val="1"/>
        </dgm:presLayoutVars>
      </dgm:prSet>
      <dgm:spPr/>
    </dgm:pt>
    <dgm:pt modelId="{F0F4658C-EA01-4AD0-B4D5-024138EF8351}" type="pres">
      <dgm:prSet presAssocID="{B6E666CA-A47D-49D1-AA86-D5B85742178A}" presName="sibTrans" presStyleCnt="0"/>
      <dgm:spPr/>
    </dgm:pt>
    <dgm:pt modelId="{53721234-C8B3-4EB3-AB7D-FFADEAA6AD6C}" type="pres">
      <dgm:prSet presAssocID="{597DE5DC-5FF9-4532-BC57-C28C835FDA1E}" presName="node" presStyleLbl="node1" presStyleIdx="9" presStyleCnt="14">
        <dgm:presLayoutVars>
          <dgm:bulletEnabled val="1"/>
        </dgm:presLayoutVars>
      </dgm:prSet>
      <dgm:spPr/>
    </dgm:pt>
    <dgm:pt modelId="{7F089C02-75D5-4EA1-B543-3F77767544A9}" type="pres">
      <dgm:prSet presAssocID="{B879D35F-DD06-4D0A-BB09-916F048B9D09}" presName="sibTrans" presStyleCnt="0"/>
      <dgm:spPr/>
    </dgm:pt>
    <dgm:pt modelId="{21BEC6B2-8DB6-4518-9CE5-6811A9F184E6}" type="pres">
      <dgm:prSet presAssocID="{2F0AB063-06C1-49F5-BC4A-13F5B6FFF8BD}" presName="node" presStyleLbl="node1" presStyleIdx="10" presStyleCnt="14">
        <dgm:presLayoutVars>
          <dgm:bulletEnabled val="1"/>
        </dgm:presLayoutVars>
      </dgm:prSet>
      <dgm:spPr/>
    </dgm:pt>
    <dgm:pt modelId="{5E98ED15-1FD8-4E24-8CFD-CCF20BA4281C}" type="pres">
      <dgm:prSet presAssocID="{22FA1393-9CCB-46AF-8384-69B7FB9AF424}" presName="sibTrans" presStyleCnt="0"/>
      <dgm:spPr/>
    </dgm:pt>
    <dgm:pt modelId="{E95873A3-791C-40AE-A5FE-B452F3F80AE9}" type="pres">
      <dgm:prSet presAssocID="{C423B42C-F964-428B-80DD-9155975C97CC}" presName="node" presStyleLbl="node1" presStyleIdx="11" presStyleCnt="14">
        <dgm:presLayoutVars>
          <dgm:bulletEnabled val="1"/>
        </dgm:presLayoutVars>
      </dgm:prSet>
      <dgm:spPr/>
    </dgm:pt>
    <dgm:pt modelId="{7BB39396-4CA9-43AC-803E-87C475E6F1C9}" type="pres">
      <dgm:prSet presAssocID="{6BCA848A-DCFF-451C-A1E9-B0F70189B8D4}" presName="sibTrans" presStyleCnt="0"/>
      <dgm:spPr/>
    </dgm:pt>
    <dgm:pt modelId="{A1CF87A2-1E1C-40D0-87C8-8ED3DA166F1A}" type="pres">
      <dgm:prSet presAssocID="{3EC95C28-257E-48E9-86AF-6814F0918D5A}" presName="node" presStyleLbl="node1" presStyleIdx="12" presStyleCnt="14">
        <dgm:presLayoutVars>
          <dgm:bulletEnabled val="1"/>
        </dgm:presLayoutVars>
      </dgm:prSet>
      <dgm:spPr/>
    </dgm:pt>
    <dgm:pt modelId="{FB6FE48D-988D-41D6-8215-11107707DC65}" type="pres">
      <dgm:prSet presAssocID="{E9B088EF-251C-42AD-A410-7C79049F2E13}" presName="sibTrans" presStyleCnt="0"/>
      <dgm:spPr/>
    </dgm:pt>
    <dgm:pt modelId="{73F60C26-50C6-4AA1-ACCF-ECA763555874}" type="pres">
      <dgm:prSet presAssocID="{EEF8396C-9002-41AA-A69D-6DA3E536EADD}" presName="node" presStyleLbl="node1" presStyleIdx="13" presStyleCnt="14">
        <dgm:presLayoutVars>
          <dgm:bulletEnabled val="1"/>
        </dgm:presLayoutVars>
      </dgm:prSet>
      <dgm:spPr/>
    </dgm:pt>
  </dgm:ptLst>
  <dgm:cxnLst>
    <dgm:cxn modelId="{AD710B00-CF1C-4882-A864-7F0310E4BD69}" srcId="{EC23BB66-8F22-4548-A485-7BD06BA9251F}" destId="{4EA56B08-AB6E-4DDB-84AB-EAADA485EEE7}" srcOrd="2" destOrd="0" parTransId="{114C1604-A182-4E10-97C5-809B5DC3C377}" sibTransId="{BEB66F1D-FD15-410B-8B4D-CD9212DCFAFA}"/>
    <dgm:cxn modelId="{9E0D3603-B13D-49E0-AB00-15FFBCD3BEBB}" srcId="{EC23BB66-8F22-4548-A485-7BD06BA9251F}" destId="{597DE5DC-5FF9-4532-BC57-C28C835FDA1E}" srcOrd="9" destOrd="0" parTransId="{667631A9-7141-4945-82BD-33CC8BD0A202}" sibTransId="{B879D35F-DD06-4D0A-BB09-916F048B9D09}"/>
    <dgm:cxn modelId="{AA9C1311-44FC-4E5F-AFE7-D666A6A5F9DA}" type="presOf" srcId="{EEF8396C-9002-41AA-A69D-6DA3E536EADD}" destId="{73F60C26-50C6-4AA1-ACCF-ECA763555874}" srcOrd="0" destOrd="0" presId="urn:microsoft.com/office/officeart/2005/8/layout/default"/>
    <dgm:cxn modelId="{FCFC8324-ED41-4F4F-8F0B-D82DDF0A9105}" srcId="{EC23BB66-8F22-4548-A485-7BD06BA9251F}" destId="{ECA021E2-CB32-4117-96D0-CEA95E353CE1}" srcOrd="7" destOrd="0" parTransId="{5C2AE668-631C-4352-BB7F-F3A47BAD95C9}" sibTransId="{53CECA12-E737-4AD8-80EA-73502ABB2D8D}"/>
    <dgm:cxn modelId="{276F0C2A-DCA6-4483-A715-DC6A8B484E55}" type="presOf" srcId="{50E0DC9C-09F2-4295-AC41-09F0D73C1867}" destId="{775BF5A4-BCC8-4672-9701-22D8EF812DC8}" srcOrd="0" destOrd="0" presId="urn:microsoft.com/office/officeart/2005/8/layout/default"/>
    <dgm:cxn modelId="{B9C7D133-B669-404D-AF19-92BFD9803AE4}" type="presOf" srcId="{53972723-C67F-4771-8587-696A689E3BF4}" destId="{FA172FBA-91DC-48C6-B0EF-7E1C87BFD6C6}" srcOrd="0" destOrd="0" presId="urn:microsoft.com/office/officeart/2005/8/layout/default"/>
    <dgm:cxn modelId="{C0673434-42EC-4786-99EC-8AC4676CB2A4}" type="presOf" srcId="{14C5D620-E067-46B2-990D-D9783EB807F7}" destId="{1B7861E5-FFC7-4D2C-AA24-C33FF20B0008}" srcOrd="0" destOrd="0" presId="urn:microsoft.com/office/officeart/2005/8/layout/default"/>
    <dgm:cxn modelId="{DDF7373C-574C-4B83-A6EB-51EC51CCC7D4}" srcId="{EC23BB66-8F22-4548-A485-7BD06BA9251F}" destId="{04174E90-FFA9-4759-83FE-B17BCAABF06D}" srcOrd="3" destOrd="0" parTransId="{ABCEFD29-3FBF-4A27-BFD3-37187970925A}" sibTransId="{E1B21789-8C20-4288-A6CD-9EE3AE05A010}"/>
    <dgm:cxn modelId="{70BDBB44-248A-47A6-A9D0-467EA0520725}" srcId="{EC23BB66-8F22-4548-A485-7BD06BA9251F}" destId="{EEF8396C-9002-41AA-A69D-6DA3E536EADD}" srcOrd="13" destOrd="0" parTransId="{B00C77F7-6AF4-46FA-8C22-FFD18EBCD744}" sibTransId="{ACC67400-F29B-4F47-9B96-71A674E4C5B6}"/>
    <dgm:cxn modelId="{5E47B846-6015-485A-96C2-624A27461427}" type="presOf" srcId="{0B7C1987-AB48-47EE-9DCD-7E5AF7F58EA0}" destId="{1B272B16-9A57-4B5E-A2D9-7E0BF01C0207}" srcOrd="0" destOrd="0" presId="urn:microsoft.com/office/officeart/2005/8/layout/default"/>
    <dgm:cxn modelId="{490DF96D-2F8E-40CE-A71D-27D904C8A029}" srcId="{EC23BB66-8F22-4548-A485-7BD06BA9251F}" destId="{C423B42C-F964-428B-80DD-9155975C97CC}" srcOrd="11" destOrd="0" parTransId="{6D9CC347-085C-471A-B43B-96CCE86FE1A3}" sibTransId="{6BCA848A-DCFF-451C-A1E9-B0F70189B8D4}"/>
    <dgm:cxn modelId="{E1A58170-6BAC-4662-8DA9-5462F93BAF30}" srcId="{EC23BB66-8F22-4548-A485-7BD06BA9251F}" destId="{3EC95C28-257E-48E9-86AF-6814F0918D5A}" srcOrd="12" destOrd="0" parTransId="{94169022-AF5A-4BFF-82BD-BCD0413915B8}" sibTransId="{E9B088EF-251C-42AD-A410-7C79049F2E13}"/>
    <dgm:cxn modelId="{627B0671-3B0F-4CD2-984D-D5EE0FA5F71C}" type="presOf" srcId="{EC23BB66-8F22-4548-A485-7BD06BA9251F}" destId="{945B42AF-D85F-4BCA-A79B-DC8E64A3C38D}" srcOrd="0" destOrd="0" presId="urn:microsoft.com/office/officeart/2005/8/layout/default"/>
    <dgm:cxn modelId="{62FB4972-CC3B-4F16-9222-CC22D0184A55}" type="presOf" srcId="{04174E90-FFA9-4759-83FE-B17BCAABF06D}" destId="{B2451E9B-C53E-4014-BB84-038084D580C5}" srcOrd="0" destOrd="0" presId="urn:microsoft.com/office/officeart/2005/8/layout/default"/>
    <dgm:cxn modelId="{9CCBAE7B-8892-4C74-8B7F-3979ECA83884}" srcId="{EC23BB66-8F22-4548-A485-7BD06BA9251F}" destId="{53972723-C67F-4771-8587-696A689E3BF4}" srcOrd="4" destOrd="0" parTransId="{03D7A343-9E45-47CF-9C00-B4F5FAF60D44}" sibTransId="{4017F01D-3A0A-4D71-BAF3-067830CE2636}"/>
    <dgm:cxn modelId="{04A3AD7C-1A41-4CC7-8B2A-9B59A864692A}" srcId="{EC23BB66-8F22-4548-A485-7BD06BA9251F}" destId="{48E25CA3-065B-4D5B-B91B-91E5D07C5195}" srcOrd="1" destOrd="0" parTransId="{6CD93C2B-6F5E-4875-AA3A-7DAFF9F4B664}" sibTransId="{2F62B9DA-BF5E-44DD-917C-1A5F6A80C91C}"/>
    <dgm:cxn modelId="{8557D781-8E1F-4702-8FC2-7063640EFC66}" type="presOf" srcId="{2F0AB063-06C1-49F5-BC4A-13F5B6FFF8BD}" destId="{21BEC6B2-8DB6-4518-9CE5-6811A9F184E6}" srcOrd="0" destOrd="0" presId="urn:microsoft.com/office/officeart/2005/8/layout/default"/>
    <dgm:cxn modelId="{12A8A883-01E1-47E9-9910-96826BA4FE9F}" srcId="{EC23BB66-8F22-4548-A485-7BD06BA9251F}" destId="{0B7C1987-AB48-47EE-9DCD-7E5AF7F58EA0}" srcOrd="5" destOrd="0" parTransId="{D7F7D37D-98BF-424F-AA82-86FD75239BB7}" sibTransId="{3C10850C-E202-499F-8C1F-E21F12E70100}"/>
    <dgm:cxn modelId="{A49A6B8A-A32A-4747-A444-C3FD5EC26317}" type="presOf" srcId="{3EC95C28-257E-48E9-86AF-6814F0918D5A}" destId="{A1CF87A2-1E1C-40D0-87C8-8ED3DA166F1A}" srcOrd="0" destOrd="0" presId="urn:microsoft.com/office/officeart/2005/8/layout/default"/>
    <dgm:cxn modelId="{B9E2808C-22E6-4905-92B6-46B3CCC0CCE8}" srcId="{EC23BB66-8F22-4548-A485-7BD06BA9251F}" destId="{B3EB0C5A-D3AC-4D17-8713-67A379F8FF4C}" srcOrd="8" destOrd="0" parTransId="{0B25C5AD-34A4-4165-9E1A-8549EE1D7CB8}" sibTransId="{B6E666CA-A47D-49D1-AA86-D5B85742178A}"/>
    <dgm:cxn modelId="{7D21108D-9024-4323-8491-145051C2E7F2}" srcId="{EC23BB66-8F22-4548-A485-7BD06BA9251F}" destId="{2F0AB063-06C1-49F5-BC4A-13F5B6FFF8BD}" srcOrd="10" destOrd="0" parTransId="{3906EB57-F53A-4C5B-BE82-CB2027B2E3C1}" sibTransId="{22FA1393-9CCB-46AF-8384-69B7FB9AF424}"/>
    <dgm:cxn modelId="{2DCC0998-B775-4369-8876-634945C44488}" srcId="{EC23BB66-8F22-4548-A485-7BD06BA9251F}" destId="{50E0DC9C-09F2-4295-AC41-09F0D73C1867}" srcOrd="0" destOrd="0" parTransId="{C464B2C2-E0B6-4F2D-9C55-6C5ECD7CA5E5}" sibTransId="{9B2A9519-739D-41DD-80D8-ADE996E524F9}"/>
    <dgm:cxn modelId="{8B99F699-5227-4B1F-A0A0-E5001548A916}" type="presOf" srcId="{B3EB0C5A-D3AC-4D17-8713-67A379F8FF4C}" destId="{685B6FC8-153A-496F-8DDB-8EBF244E6395}" srcOrd="0" destOrd="0" presId="urn:microsoft.com/office/officeart/2005/8/layout/default"/>
    <dgm:cxn modelId="{7E8525B3-E527-4B02-BDD1-29535A797756}" type="presOf" srcId="{597DE5DC-5FF9-4532-BC57-C28C835FDA1E}" destId="{53721234-C8B3-4EB3-AB7D-FFADEAA6AD6C}" srcOrd="0" destOrd="0" presId="urn:microsoft.com/office/officeart/2005/8/layout/default"/>
    <dgm:cxn modelId="{D5DBE9B6-F4F6-46AB-BCC9-FF5FCD242FFD}" type="presOf" srcId="{C423B42C-F964-428B-80DD-9155975C97CC}" destId="{E95873A3-791C-40AE-A5FE-B452F3F80AE9}" srcOrd="0" destOrd="0" presId="urn:microsoft.com/office/officeart/2005/8/layout/default"/>
    <dgm:cxn modelId="{80B4BDCB-A698-4939-9DC3-D681DC790DED}" type="presOf" srcId="{48E25CA3-065B-4D5B-B91B-91E5D07C5195}" destId="{1338073D-1C23-4F3E-9C52-E4DECC99EC2B}" srcOrd="0" destOrd="0" presId="urn:microsoft.com/office/officeart/2005/8/layout/default"/>
    <dgm:cxn modelId="{5814AFD4-76AD-4A82-84D7-F0116E86DC14}" type="presOf" srcId="{4EA56B08-AB6E-4DDB-84AB-EAADA485EEE7}" destId="{D590B34C-8B65-492F-A571-AEC4FB073408}" srcOrd="0" destOrd="0" presId="urn:microsoft.com/office/officeart/2005/8/layout/default"/>
    <dgm:cxn modelId="{1346D7E9-63A6-45D1-8177-6F006FC0AE4E}" srcId="{EC23BB66-8F22-4548-A485-7BD06BA9251F}" destId="{14C5D620-E067-46B2-990D-D9783EB807F7}" srcOrd="6" destOrd="0" parTransId="{1A4AD06B-8406-4891-8EFA-06E01CC929B5}" sibTransId="{E08041E1-1855-469B-AB5B-4FD0BAB9C701}"/>
    <dgm:cxn modelId="{A20DD6FD-6C77-4D4D-B218-4B90858E33DB}" type="presOf" srcId="{ECA021E2-CB32-4117-96D0-CEA95E353CE1}" destId="{BEC563DF-CFEA-407B-B016-7BCBC025DCCE}" srcOrd="0" destOrd="0" presId="urn:microsoft.com/office/officeart/2005/8/layout/default"/>
    <dgm:cxn modelId="{9B98323F-D614-49B0-B0B7-E41C6F4ECB8B}" type="presParOf" srcId="{945B42AF-D85F-4BCA-A79B-DC8E64A3C38D}" destId="{775BF5A4-BCC8-4672-9701-22D8EF812DC8}" srcOrd="0" destOrd="0" presId="urn:microsoft.com/office/officeart/2005/8/layout/default"/>
    <dgm:cxn modelId="{9009B504-FC35-4844-AC2D-A0074FD1E631}" type="presParOf" srcId="{945B42AF-D85F-4BCA-A79B-DC8E64A3C38D}" destId="{3EA66608-FA7A-4DAA-AE7C-24A8BA1C329C}" srcOrd="1" destOrd="0" presId="urn:microsoft.com/office/officeart/2005/8/layout/default"/>
    <dgm:cxn modelId="{90CF2B10-78E9-488D-88DB-439C90B68435}" type="presParOf" srcId="{945B42AF-D85F-4BCA-A79B-DC8E64A3C38D}" destId="{1338073D-1C23-4F3E-9C52-E4DECC99EC2B}" srcOrd="2" destOrd="0" presId="urn:microsoft.com/office/officeart/2005/8/layout/default"/>
    <dgm:cxn modelId="{80535EF4-7432-4931-918D-A6C3A6303E46}" type="presParOf" srcId="{945B42AF-D85F-4BCA-A79B-DC8E64A3C38D}" destId="{792C21DF-2307-4914-B6AE-D84D27817B4B}" srcOrd="3" destOrd="0" presId="urn:microsoft.com/office/officeart/2005/8/layout/default"/>
    <dgm:cxn modelId="{E4DB7A69-AD62-490D-9E6C-E26600CD3D54}" type="presParOf" srcId="{945B42AF-D85F-4BCA-A79B-DC8E64A3C38D}" destId="{D590B34C-8B65-492F-A571-AEC4FB073408}" srcOrd="4" destOrd="0" presId="urn:microsoft.com/office/officeart/2005/8/layout/default"/>
    <dgm:cxn modelId="{9EE2F585-41A2-4ADD-88DA-5C47F96B8835}" type="presParOf" srcId="{945B42AF-D85F-4BCA-A79B-DC8E64A3C38D}" destId="{778E19A9-A769-4044-8C47-ECA9C96F3F04}" srcOrd="5" destOrd="0" presId="urn:microsoft.com/office/officeart/2005/8/layout/default"/>
    <dgm:cxn modelId="{E4E76F35-EE40-4E36-AFD0-09B5EBC3390E}" type="presParOf" srcId="{945B42AF-D85F-4BCA-A79B-DC8E64A3C38D}" destId="{B2451E9B-C53E-4014-BB84-038084D580C5}" srcOrd="6" destOrd="0" presId="urn:microsoft.com/office/officeart/2005/8/layout/default"/>
    <dgm:cxn modelId="{997DF8BC-5165-43B6-A7AB-C4B3E76051A9}" type="presParOf" srcId="{945B42AF-D85F-4BCA-A79B-DC8E64A3C38D}" destId="{964D97DF-8D87-4AD7-92BA-5293FB19526C}" srcOrd="7" destOrd="0" presId="urn:microsoft.com/office/officeart/2005/8/layout/default"/>
    <dgm:cxn modelId="{1FA259A2-0767-4A8A-BECA-9D1868A02A6D}" type="presParOf" srcId="{945B42AF-D85F-4BCA-A79B-DC8E64A3C38D}" destId="{FA172FBA-91DC-48C6-B0EF-7E1C87BFD6C6}" srcOrd="8" destOrd="0" presId="urn:microsoft.com/office/officeart/2005/8/layout/default"/>
    <dgm:cxn modelId="{6C37EA79-D72D-4ED2-9579-6279F8E45189}" type="presParOf" srcId="{945B42AF-D85F-4BCA-A79B-DC8E64A3C38D}" destId="{97E400F4-C3B1-4726-85D5-FC4F9A90AD19}" srcOrd="9" destOrd="0" presId="urn:microsoft.com/office/officeart/2005/8/layout/default"/>
    <dgm:cxn modelId="{30B3F654-DA2E-4755-91AB-F365339D309D}" type="presParOf" srcId="{945B42AF-D85F-4BCA-A79B-DC8E64A3C38D}" destId="{1B272B16-9A57-4B5E-A2D9-7E0BF01C0207}" srcOrd="10" destOrd="0" presId="urn:microsoft.com/office/officeart/2005/8/layout/default"/>
    <dgm:cxn modelId="{359BC925-8A5D-48F6-9050-277FAC992FC9}" type="presParOf" srcId="{945B42AF-D85F-4BCA-A79B-DC8E64A3C38D}" destId="{95656464-69B3-46F0-8FDB-CDAFC1420483}" srcOrd="11" destOrd="0" presId="urn:microsoft.com/office/officeart/2005/8/layout/default"/>
    <dgm:cxn modelId="{94638850-70FF-4D45-B8C3-7993382D5214}" type="presParOf" srcId="{945B42AF-D85F-4BCA-A79B-DC8E64A3C38D}" destId="{1B7861E5-FFC7-4D2C-AA24-C33FF20B0008}" srcOrd="12" destOrd="0" presId="urn:microsoft.com/office/officeart/2005/8/layout/default"/>
    <dgm:cxn modelId="{F6DF4AF5-3CCF-4C06-AD1B-65A16D64926A}" type="presParOf" srcId="{945B42AF-D85F-4BCA-A79B-DC8E64A3C38D}" destId="{5A947E31-9E10-4DF5-B322-3B023C4327CD}" srcOrd="13" destOrd="0" presId="urn:microsoft.com/office/officeart/2005/8/layout/default"/>
    <dgm:cxn modelId="{B443694F-B2C7-4677-A5ED-051A31DE5B53}" type="presParOf" srcId="{945B42AF-D85F-4BCA-A79B-DC8E64A3C38D}" destId="{BEC563DF-CFEA-407B-B016-7BCBC025DCCE}" srcOrd="14" destOrd="0" presId="urn:microsoft.com/office/officeart/2005/8/layout/default"/>
    <dgm:cxn modelId="{83DC2ED1-4C05-46DC-A750-6A7CF0FF888A}" type="presParOf" srcId="{945B42AF-D85F-4BCA-A79B-DC8E64A3C38D}" destId="{526B8639-3A7B-48DC-ACCA-CC17D2F52DC7}" srcOrd="15" destOrd="0" presId="urn:microsoft.com/office/officeart/2005/8/layout/default"/>
    <dgm:cxn modelId="{6EC5A1CE-9AAE-4B43-9987-F0010091765D}" type="presParOf" srcId="{945B42AF-D85F-4BCA-A79B-DC8E64A3C38D}" destId="{685B6FC8-153A-496F-8DDB-8EBF244E6395}" srcOrd="16" destOrd="0" presId="urn:microsoft.com/office/officeart/2005/8/layout/default"/>
    <dgm:cxn modelId="{F3C51E21-58AC-4632-AAAD-2358487EEC8B}" type="presParOf" srcId="{945B42AF-D85F-4BCA-A79B-DC8E64A3C38D}" destId="{F0F4658C-EA01-4AD0-B4D5-024138EF8351}" srcOrd="17" destOrd="0" presId="urn:microsoft.com/office/officeart/2005/8/layout/default"/>
    <dgm:cxn modelId="{78A4ED94-3E6E-44F2-95BB-43572B1DDA21}" type="presParOf" srcId="{945B42AF-D85F-4BCA-A79B-DC8E64A3C38D}" destId="{53721234-C8B3-4EB3-AB7D-FFADEAA6AD6C}" srcOrd="18" destOrd="0" presId="urn:microsoft.com/office/officeart/2005/8/layout/default"/>
    <dgm:cxn modelId="{FBEAC9ED-04D4-474B-BB7F-C54EAB9BAF7A}" type="presParOf" srcId="{945B42AF-D85F-4BCA-A79B-DC8E64A3C38D}" destId="{7F089C02-75D5-4EA1-B543-3F77767544A9}" srcOrd="19" destOrd="0" presId="urn:microsoft.com/office/officeart/2005/8/layout/default"/>
    <dgm:cxn modelId="{E33B2A09-7530-44F5-85C2-97A59B84DECB}" type="presParOf" srcId="{945B42AF-D85F-4BCA-A79B-DC8E64A3C38D}" destId="{21BEC6B2-8DB6-4518-9CE5-6811A9F184E6}" srcOrd="20" destOrd="0" presId="urn:microsoft.com/office/officeart/2005/8/layout/default"/>
    <dgm:cxn modelId="{6226EEE5-BAB8-4725-8CA2-ABCAA6ECC20D}" type="presParOf" srcId="{945B42AF-D85F-4BCA-A79B-DC8E64A3C38D}" destId="{5E98ED15-1FD8-4E24-8CFD-CCF20BA4281C}" srcOrd="21" destOrd="0" presId="urn:microsoft.com/office/officeart/2005/8/layout/default"/>
    <dgm:cxn modelId="{98F65BB0-256D-4AD9-8F2A-FA485E63D117}" type="presParOf" srcId="{945B42AF-D85F-4BCA-A79B-DC8E64A3C38D}" destId="{E95873A3-791C-40AE-A5FE-B452F3F80AE9}" srcOrd="22" destOrd="0" presId="urn:microsoft.com/office/officeart/2005/8/layout/default"/>
    <dgm:cxn modelId="{18376D60-2720-4339-AB77-C7F6A790CAE6}" type="presParOf" srcId="{945B42AF-D85F-4BCA-A79B-DC8E64A3C38D}" destId="{7BB39396-4CA9-43AC-803E-87C475E6F1C9}" srcOrd="23" destOrd="0" presId="urn:microsoft.com/office/officeart/2005/8/layout/default"/>
    <dgm:cxn modelId="{BF9A07FA-1D66-4785-92A0-356F27B10E99}" type="presParOf" srcId="{945B42AF-D85F-4BCA-A79B-DC8E64A3C38D}" destId="{A1CF87A2-1E1C-40D0-87C8-8ED3DA166F1A}" srcOrd="24" destOrd="0" presId="urn:microsoft.com/office/officeart/2005/8/layout/default"/>
    <dgm:cxn modelId="{570D5BEE-63A2-429C-ACED-B5031681D0F2}" type="presParOf" srcId="{945B42AF-D85F-4BCA-A79B-DC8E64A3C38D}" destId="{FB6FE48D-988D-41D6-8215-11107707DC65}" srcOrd="25" destOrd="0" presId="urn:microsoft.com/office/officeart/2005/8/layout/default"/>
    <dgm:cxn modelId="{9EE523A0-51FB-4B91-B3C9-9699B436AF5B}" type="presParOf" srcId="{945B42AF-D85F-4BCA-A79B-DC8E64A3C38D}" destId="{73F60C26-50C6-4AA1-ACCF-ECA763555874}"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D76EB7-F3B3-484C-9598-6E98F9B3DC24}"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41916E11-3E3C-44F7-A487-3433AD938808}">
      <dgm:prSet/>
      <dgm:spPr/>
      <dgm:t>
        <a:bodyPr/>
        <a:lstStyle/>
        <a:p>
          <a:r>
            <a:rPr lang="en-GB"/>
            <a:t>Hugging a loved one</a:t>
          </a:r>
          <a:endParaRPr lang="en-US"/>
        </a:p>
      </dgm:t>
    </dgm:pt>
    <dgm:pt modelId="{608FDCFF-1BD3-4C72-93C5-CB3057416039}" type="parTrans" cxnId="{B4C03083-D654-46FA-9DE7-62C5EB8F9CB6}">
      <dgm:prSet/>
      <dgm:spPr/>
      <dgm:t>
        <a:bodyPr/>
        <a:lstStyle/>
        <a:p>
          <a:endParaRPr lang="en-US"/>
        </a:p>
      </dgm:t>
    </dgm:pt>
    <dgm:pt modelId="{87686B6A-E30D-4BFF-A64D-4D754308406F}" type="sibTrans" cxnId="{B4C03083-D654-46FA-9DE7-62C5EB8F9CB6}">
      <dgm:prSet/>
      <dgm:spPr/>
      <dgm:t>
        <a:bodyPr/>
        <a:lstStyle/>
        <a:p>
          <a:endParaRPr lang="en-US"/>
        </a:p>
      </dgm:t>
    </dgm:pt>
    <dgm:pt modelId="{8E26EFAB-F5DF-4C55-8B55-306AA73C6BF7}">
      <dgm:prSet/>
      <dgm:spPr/>
      <dgm:t>
        <a:bodyPr/>
        <a:lstStyle/>
        <a:p>
          <a:r>
            <a:rPr lang="en-GB"/>
            <a:t>Doing homework</a:t>
          </a:r>
          <a:endParaRPr lang="en-US"/>
        </a:p>
      </dgm:t>
    </dgm:pt>
    <dgm:pt modelId="{7BC274EA-4BF5-4711-8964-CFF3C80F27ED}" type="parTrans" cxnId="{1B594A9D-95D4-4452-B71E-65F0B2AEA689}">
      <dgm:prSet/>
      <dgm:spPr/>
      <dgm:t>
        <a:bodyPr/>
        <a:lstStyle/>
        <a:p>
          <a:endParaRPr lang="en-US"/>
        </a:p>
      </dgm:t>
    </dgm:pt>
    <dgm:pt modelId="{D3AA5B0E-6B11-495F-A427-31A760658050}" type="sibTrans" cxnId="{1B594A9D-95D4-4452-B71E-65F0B2AEA689}">
      <dgm:prSet/>
      <dgm:spPr/>
      <dgm:t>
        <a:bodyPr/>
        <a:lstStyle/>
        <a:p>
          <a:endParaRPr lang="en-US"/>
        </a:p>
      </dgm:t>
    </dgm:pt>
    <dgm:pt modelId="{294B7FF0-2C05-4413-8D5D-396976F6D06B}">
      <dgm:prSet/>
      <dgm:spPr/>
      <dgm:t>
        <a:bodyPr/>
        <a:lstStyle/>
        <a:p>
          <a:r>
            <a:rPr lang="en-GB"/>
            <a:t>After active play/ exercise</a:t>
          </a:r>
          <a:endParaRPr lang="en-US"/>
        </a:p>
      </dgm:t>
    </dgm:pt>
    <dgm:pt modelId="{A1EAD50A-1463-432D-9DCC-E330CEA384D5}" type="parTrans" cxnId="{365B58DD-6504-4C20-AF33-8A1C48AEA641}">
      <dgm:prSet/>
      <dgm:spPr/>
      <dgm:t>
        <a:bodyPr/>
        <a:lstStyle/>
        <a:p>
          <a:endParaRPr lang="en-US"/>
        </a:p>
      </dgm:t>
    </dgm:pt>
    <dgm:pt modelId="{289A2989-BEFE-4CF1-9A8C-5CEE89D54335}" type="sibTrans" cxnId="{365B58DD-6504-4C20-AF33-8A1C48AEA641}">
      <dgm:prSet/>
      <dgm:spPr/>
      <dgm:t>
        <a:bodyPr/>
        <a:lstStyle/>
        <a:p>
          <a:endParaRPr lang="en-US"/>
        </a:p>
      </dgm:t>
    </dgm:pt>
    <dgm:pt modelId="{00E9ED12-21A1-43F2-8483-09E041D4351F}">
      <dgm:prSet/>
      <dgm:spPr/>
      <dgm:t>
        <a:bodyPr/>
        <a:lstStyle/>
        <a:p>
          <a:r>
            <a:rPr lang="en-GB"/>
            <a:t>When swinging/ spinning/ hanging at playground</a:t>
          </a:r>
          <a:endParaRPr lang="en-US"/>
        </a:p>
      </dgm:t>
    </dgm:pt>
    <dgm:pt modelId="{AF9C481C-124A-4934-8A9C-1774BEB066F8}" type="parTrans" cxnId="{9E60295C-9ED8-4635-866D-5468241F7A4A}">
      <dgm:prSet/>
      <dgm:spPr/>
      <dgm:t>
        <a:bodyPr/>
        <a:lstStyle/>
        <a:p>
          <a:endParaRPr lang="en-US"/>
        </a:p>
      </dgm:t>
    </dgm:pt>
    <dgm:pt modelId="{F5C077C1-A682-4D16-95C4-4D8E25BC8BCF}" type="sibTrans" cxnId="{9E60295C-9ED8-4635-866D-5468241F7A4A}">
      <dgm:prSet/>
      <dgm:spPr/>
      <dgm:t>
        <a:bodyPr/>
        <a:lstStyle/>
        <a:p>
          <a:endParaRPr lang="en-US"/>
        </a:p>
      </dgm:t>
    </dgm:pt>
    <dgm:pt modelId="{E63A17A8-08D6-40BB-997E-8BB004827424}">
      <dgm:prSet/>
      <dgm:spPr/>
      <dgm:t>
        <a:bodyPr/>
        <a:lstStyle/>
        <a:p>
          <a:r>
            <a:rPr lang="en-GB"/>
            <a:t>During silly time</a:t>
          </a:r>
          <a:endParaRPr lang="en-US"/>
        </a:p>
      </dgm:t>
    </dgm:pt>
    <dgm:pt modelId="{ED432DC3-7F9A-4C0E-BF61-E3082958B05A}" type="parTrans" cxnId="{151CE02F-5941-448D-82C0-8D245AAF2003}">
      <dgm:prSet/>
      <dgm:spPr/>
      <dgm:t>
        <a:bodyPr/>
        <a:lstStyle/>
        <a:p>
          <a:endParaRPr lang="en-US"/>
        </a:p>
      </dgm:t>
    </dgm:pt>
    <dgm:pt modelId="{70271B04-39CB-4673-8406-21BAC78D48B8}" type="sibTrans" cxnId="{151CE02F-5941-448D-82C0-8D245AAF2003}">
      <dgm:prSet/>
      <dgm:spPr/>
      <dgm:t>
        <a:bodyPr/>
        <a:lstStyle/>
        <a:p>
          <a:endParaRPr lang="en-US"/>
        </a:p>
      </dgm:t>
    </dgm:pt>
    <dgm:pt modelId="{75AA939C-AA2C-4B70-9058-C12FB40755C5}">
      <dgm:prSet/>
      <dgm:spPr/>
      <dgm:t>
        <a:bodyPr/>
        <a:lstStyle/>
        <a:p>
          <a:r>
            <a:rPr lang="en-GB"/>
            <a:t>In a crowded place</a:t>
          </a:r>
          <a:endParaRPr lang="en-US"/>
        </a:p>
      </dgm:t>
    </dgm:pt>
    <dgm:pt modelId="{0AD9166D-244B-489D-AB0E-9D4CFD399D9B}" type="parTrans" cxnId="{CDA20E9B-FE7B-4388-869F-5ECD19F2834A}">
      <dgm:prSet/>
      <dgm:spPr/>
      <dgm:t>
        <a:bodyPr/>
        <a:lstStyle/>
        <a:p>
          <a:endParaRPr lang="en-US"/>
        </a:p>
      </dgm:t>
    </dgm:pt>
    <dgm:pt modelId="{888A704E-D164-4EB1-966F-EE3E7982BDE4}" type="sibTrans" cxnId="{CDA20E9B-FE7B-4388-869F-5ECD19F2834A}">
      <dgm:prSet/>
      <dgm:spPr/>
      <dgm:t>
        <a:bodyPr/>
        <a:lstStyle/>
        <a:p>
          <a:endParaRPr lang="en-US"/>
        </a:p>
      </dgm:t>
    </dgm:pt>
    <dgm:pt modelId="{FBEAEFA8-AB4A-4B1F-A1F3-7F8DFC330D1E}">
      <dgm:prSet/>
      <dgm:spPr/>
      <dgm:t>
        <a:bodyPr/>
        <a:lstStyle/>
        <a:p>
          <a:r>
            <a:rPr lang="en-GB"/>
            <a:t>In a noisy room</a:t>
          </a:r>
          <a:endParaRPr lang="en-US"/>
        </a:p>
      </dgm:t>
    </dgm:pt>
    <dgm:pt modelId="{C2CF84C6-59F5-45AE-9D23-6C582D018E80}" type="parTrans" cxnId="{37FBE792-23D3-48A9-AABF-BB903ED0E85E}">
      <dgm:prSet/>
      <dgm:spPr/>
      <dgm:t>
        <a:bodyPr/>
        <a:lstStyle/>
        <a:p>
          <a:endParaRPr lang="en-US"/>
        </a:p>
      </dgm:t>
    </dgm:pt>
    <dgm:pt modelId="{F12BE05D-D727-4D8A-AF2E-51C6ECF96DCC}" type="sibTrans" cxnId="{37FBE792-23D3-48A9-AABF-BB903ED0E85E}">
      <dgm:prSet/>
      <dgm:spPr/>
      <dgm:t>
        <a:bodyPr/>
        <a:lstStyle/>
        <a:p>
          <a:endParaRPr lang="en-US"/>
        </a:p>
      </dgm:t>
    </dgm:pt>
    <dgm:pt modelId="{BB36352F-0E51-4F12-A297-21D9D90251EA}">
      <dgm:prSet/>
      <dgm:spPr/>
      <dgm:t>
        <a:bodyPr/>
        <a:lstStyle/>
        <a:p>
          <a:r>
            <a:rPr lang="en-GB"/>
            <a:t>In a quiet place</a:t>
          </a:r>
          <a:endParaRPr lang="en-US"/>
        </a:p>
      </dgm:t>
    </dgm:pt>
    <dgm:pt modelId="{F7E9EC59-589A-4C93-9016-A5B903905909}" type="parTrans" cxnId="{A3226BAD-5016-4075-947E-DACE64C992C6}">
      <dgm:prSet/>
      <dgm:spPr/>
      <dgm:t>
        <a:bodyPr/>
        <a:lstStyle/>
        <a:p>
          <a:endParaRPr lang="en-US"/>
        </a:p>
      </dgm:t>
    </dgm:pt>
    <dgm:pt modelId="{4F8063A2-6447-4F18-856C-3BEEEF5B44BE}" type="sibTrans" cxnId="{A3226BAD-5016-4075-947E-DACE64C992C6}">
      <dgm:prSet/>
      <dgm:spPr/>
      <dgm:t>
        <a:bodyPr/>
        <a:lstStyle/>
        <a:p>
          <a:endParaRPr lang="en-US"/>
        </a:p>
      </dgm:t>
    </dgm:pt>
    <dgm:pt modelId="{EF8D1FC0-06F9-401A-84DD-310395052B54}">
      <dgm:prSet/>
      <dgm:spPr/>
      <dgm:t>
        <a:bodyPr/>
        <a:lstStyle/>
        <a:p>
          <a:r>
            <a:rPr lang="en-GB"/>
            <a:t>During favorite activity</a:t>
          </a:r>
          <a:endParaRPr lang="en-US"/>
        </a:p>
      </dgm:t>
    </dgm:pt>
    <dgm:pt modelId="{8184DF62-1B02-4B2F-9551-E651252CCD21}" type="parTrans" cxnId="{9BEE4407-797E-4B92-9462-64159C84A3FD}">
      <dgm:prSet/>
      <dgm:spPr/>
      <dgm:t>
        <a:bodyPr/>
        <a:lstStyle/>
        <a:p>
          <a:endParaRPr lang="en-US"/>
        </a:p>
      </dgm:t>
    </dgm:pt>
    <dgm:pt modelId="{8A111B57-B1CA-45DD-BC70-93106C4D7732}" type="sibTrans" cxnId="{9BEE4407-797E-4B92-9462-64159C84A3FD}">
      <dgm:prSet/>
      <dgm:spPr/>
      <dgm:t>
        <a:bodyPr/>
        <a:lstStyle/>
        <a:p>
          <a:endParaRPr lang="en-US"/>
        </a:p>
      </dgm:t>
    </dgm:pt>
    <dgm:pt modelId="{9FD58204-CBBC-44C0-8F5E-F079D8796DDD}">
      <dgm:prSet/>
      <dgm:spPr/>
      <dgm:t>
        <a:bodyPr/>
        <a:lstStyle/>
        <a:p>
          <a:r>
            <a:rPr lang="en-GB"/>
            <a:t>During a head massage</a:t>
          </a:r>
          <a:endParaRPr lang="en-US"/>
        </a:p>
      </dgm:t>
    </dgm:pt>
    <dgm:pt modelId="{A74B28C4-4873-42A6-85BC-1C22D75E6CA9}" type="parTrans" cxnId="{5B701914-7B83-466C-B4F5-3533B52F8562}">
      <dgm:prSet/>
      <dgm:spPr/>
      <dgm:t>
        <a:bodyPr/>
        <a:lstStyle/>
        <a:p>
          <a:endParaRPr lang="en-US"/>
        </a:p>
      </dgm:t>
    </dgm:pt>
    <dgm:pt modelId="{AC92D834-3D76-4A54-9FDD-E27C387D79E0}" type="sibTrans" cxnId="{5B701914-7B83-466C-B4F5-3533B52F8562}">
      <dgm:prSet/>
      <dgm:spPr/>
      <dgm:t>
        <a:bodyPr/>
        <a:lstStyle/>
        <a:p>
          <a:endParaRPr lang="en-US"/>
        </a:p>
      </dgm:t>
    </dgm:pt>
    <dgm:pt modelId="{91F9E3D1-5F35-4C5E-9300-A5DF9F1EA32F}">
      <dgm:prSet/>
      <dgm:spPr/>
      <dgm:t>
        <a:bodyPr/>
        <a:lstStyle/>
        <a:p>
          <a:r>
            <a:rPr lang="en-GB"/>
            <a:t>Watching TV</a:t>
          </a:r>
          <a:endParaRPr lang="en-US"/>
        </a:p>
      </dgm:t>
    </dgm:pt>
    <dgm:pt modelId="{5DCF7378-2C12-465B-A521-FA533C8295B8}" type="parTrans" cxnId="{335AEBBB-1C8F-4605-80E3-45C0C7FE9B46}">
      <dgm:prSet/>
      <dgm:spPr/>
      <dgm:t>
        <a:bodyPr/>
        <a:lstStyle/>
        <a:p>
          <a:endParaRPr lang="en-US"/>
        </a:p>
      </dgm:t>
    </dgm:pt>
    <dgm:pt modelId="{15E467B0-873D-41BA-B200-E9465912073B}" type="sibTrans" cxnId="{335AEBBB-1C8F-4605-80E3-45C0C7FE9B46}">
      <dgm:prSet/>
      <dgm:spPr/>
      <dgm:t>
        <a:bodyPr/>
        <a:lstStyle/>
        <a:p>
          <a:endParaRPr lang="en-US"/>
        </a:p>
      </dgm:t>
    </dgm:pt>
    <dgm:pt modelId="{773C6F13-D5AE-4678-BEDB-88EA88FF86A1}">
      <dgm:prSet/>
      <dgm:spPr/>
      <dgm:t>
        <a:bodyPr/>
        <a:lstStyle/>
        <a:p>
          <a:r>
            <a:rPr lang="en-GB"/>
            <a:t>At bedtime/ wakeup</a:t>
          </a:r>
          <a:endParaRPr lang="en-US"/>
        </a:p>
      </dgm:t>
    </dgm:pt>
    <dgm:pt modelId="{704B649B-DD0B-4F29-A699-638328799058}" type="parTrans" cxnId="{31AB87DB-3D74-4E29-9F1A-433933D800C0}">
      <dgm:prSet/>
      <dgm:spPr/>
      <dgm:t>
        <a:bodyPr/>
        <a:lstStyle/>
        <a:p>
          <a:endParaRPr lang="en-US"/>
        </a:p>
      </dgm:t>
    </dgm:pt>
    <dgm:pt modelId="{E5750FBA-C503-4F8D-A2ED-26B110568FEA}" type="sibTrans" cxnId="{31AB87DB-3D74-4E29-9F1A-433933D800C0}">
      <dgm:prSet/>
      <dgm:spPr/>
      <dgm:t>
        <a:bodyPr/>
        <a:lstStyle/>
        <a:p>
          <a:endParaRPr lang="en-US"/>
        </a:p>
      </dgm:t>
    </dgm:pt>
    <dgm:pt modelId="{2CDE1B80-D835-4EC6-80CA-A9DB0083FC21}">
      <dgm:prSet/>
      <dgm:spPr/>
      <dgm:t>
        <a:bodyPr/>
        <a:lstStyle/>
        <a:p>
          <a:r>
            <a:rPr lang="en-GB"/>
            <a:t>Reading a book </a:t>
          </a:r>
          <a:endParaRPr lang="en-US"/>
        </a:p>
      </dgm:t>
    </dgm:pt>
    <dgm:pt modelId="{17172255-1CD6-4627-8076-32CFD48B404F}" type="parTrans" cxnId="{7B06F8CE-6777-4680-8AAA-A12E05EE74FB}">
      <dgm:prSet/>
      <dgm:spPr/>
      <dgm:t>
        <a:bodyPr/>
        <a:lstStyle/>
        <a:p>
          <a:endParaRPr lang="en-US"/>
        </a:p>
      </dgm:t>
    </dgm:pt>
    <dgm:pt modelId="{D9B0E71F-B0B6-4093-AACA-682F323371DB}" type="sibTrans" cxnId="{7B06F8CE-6777-4680-8AAA-A12E05EE74FB}">
      <dgm:prSet/>
      <dgm:spPr/>
      <dgm:t>
        <a:bodyPr/>
        <a:lstStyle/>
        <a:p>
          <a:endParaRPr lang="en-US"/>
        </a:p>
      </dgm:t>
    </dgm:pt>
    <dgm:pt modelId="{A0CAC32D-1A06-448C-8795-5A5EC9345CBA}">
      <dgm:prSet/>
      <dgm:spPr/>
      <dgm:t>
        <a:bodyPr/>
        <a:lstStyle/>
        <a:p>
          <a:r>
            <a:rPr lang="en-GB"/>
            <a:t>Doing a handstand/ cartwheel</a:t>
          </a:r>
          <a:endParaRPr lang="en-US"/>
        </a:p>
      </dgm:t>
    </dgm:pt>
    <dgm:pt modelId="{BB9862B3-45C3-45F4-B21D-49886CAA04AB}" type="parTrans" cxnId="{2D89BD54-FD96-473A-95EF-7261816E5D8D}">
      <dgm:prSet/>
      <dgm:spPr/>
      <dgm:t>
        <a:bodyPr/>
        <a:lstStyle/>
        <a:p>
          <a:endParaRPr lang="en-US"/>
        </a:p>
      </dgm:t>
    </dgm:pt>
    <dgm:pt modelId="{07491429-F6C0-4363-89B9-BD12FF621BB3}" type="sibTrans" cxnId="{2D89BD54-FD96-473A-95EF-7261816E5D8D}">
      <dgm:prSet/>
      <dgm:spPr/>
      <dgm:t>
        <a:bodyPr/>
        <a:lstStyle/>
        <a:p>
          <a:endParaRPr lang="en-US"/>
        </a:p>
      </dgm:t>
    </dgm:pt>
    <dgm:pt modelId="{BC7D6E7C-2F55-4A10-8ECE-AE46ABE64354}">
      <dgm:prSet/>
      <dgm:spPr/>
      <dgm:t>
        <a:bodyPr/>
        <a:lstStyle/>
        <a:p>
          <a:r>
            <a:rPr lang="en-GB"/>
            <a:t>During bath time</a:t>
          </a:r>
          <a:endParaRPr lang="en-US"/>
        </a:p>
      </dgm:t>
    </dgm:pt>
    <dgm:pt modelId="{45514178-B5E1-4E23-BCE1-19A0D3F8C49F}" type="parTrans" cxnId="{DC955256-BF72-42CB-9680-9949645E9765}">
      <dgm:prSet/>
      <dgm:spPr/>
      <dgm:t>
        <a:bodyPr/>
        <a:lstStyle/>
        <a:p>
          <a:endParaRPr lang="en-US"/>
        </a:p>
      </dgm:t>
    </dgm:pt>
    <dgm:pt modelId="{98365A36-E828-448E-BC00-9523599AEBCF}" type="sibTrans" cxnId="{DC955256-BF72-42CB-9680-9949645E9765}">
      <dgm:prSet/>
      <dgm:spPr/>
      <dgm:t>
        <a:bodyPr/>
        <a:lstStyle/>
        <a:p>
          <a:endParaRPr lang="en-US"/>
        </a:p>
      </dgm:t>
    </dgm:pt>
    <dgm:pt modelId="{4F57B859-9A13-4682-853D-B6ADA32346C4}">
      <dgm:prSet/>
      <dgm:spPr/>
      <dgm:t>
        <a:bodyPr/>
        <a:lstStyle/>
        <a:p>
          <a:r>
            <a:rPr lang="en-GB"/>
            <a:t>Laying under lots of blankets</a:t>
          </a:r>
          <a:endParaRPr lang="en-US"/>
        </a:p>
      </dgm:t>
    </dgm:pt>
    <dgm:pt modelId="{9A1C8519-92AB-4FDE-9E8A-2DDE195ED99B}" type="parTrans" cxnId="{BAE8E26D-F467-44F4-BDAC-740D3B93F95D}">
      <dgm:prSet/>
      <dgm:spPr/>
      <dgm:t>
        <a:bodyPr/>
        <a:lstStyle/>
        <a:p>
          <a:endParaRPr lang="en-US"/>
        </a:p>
      </dgm:t>
    </dgm:pt>
    <dgm:pt modelId="{FBB1E5DF-7038-46F4-A7F3-6A30D1376823}" type="sibTrans" cxnId="{BAE8E26D-F467-44F4-BDAC-740D3B93F95D}">
      <dgm:prSet/>
      <dgm:spPr/>
      <dgm:t>
        <a:bodyPr/>
        <a:lstStyle/>
        <a:p>
          <a:endParaRPr lang="en-US"/>
        </a:p>
      </dgm:t>
    </dgm:pt>
    <dgm:pt modelId="{2CFBDDF3-D3F2-4EE3-B5B0-44E3DEA13623}" type="pres">
      <dgm:prSet presAssocID="{E7D76EB7-F3B3-484C-9598-6E98F9B3DC24}" presName="diagram" presStyleCnt="0">
        <dgm:presLayoutVars>
          <dgm:dir/>
          <dgm:resizeHandles val="exact"/>
        </dgm:presLayoutVars>
      </dgm:prSet>
      <dgm:spPr/>
    </dgm:pt>
    <dgm:pt modelId="{A7E4E1DA-625E-4A7F-BB6D-562057DA93FE}" type="pres">
      <dgm:prSet presAssocID="{41916E11-3E3C-44F7-A487-3433AD938808}" presName="node" presStyleLbl="node1" presStyleIdx="0" presStyleCnt="16">
        <dgm:presLayoutVars>
          <dgm:bulletEnabled val="1"/>
        </dgm:presLayoutVars>
      </dgm:prSet>
      <dgm:spPr/>
    </dgm:pt>
    <dgm:pt modelId="{EA4385E4-D180-497E-A9F6-0CCCE218B4CE}" type="pres">
      <dgm:prSet presAssocID="{87686B6A-E30D-4BFF-A64D-4D754308406F}" presName="sibTrans" presStyleCnt="0"/>
      <dgm:spPr/>
    </dgm:pt>
    <dgm:pt modelId="{99871766-94F3-4260-987D-BD36153138C2}" type="pres">
      <dgm:prSet presAssocID="{8E26EFAB-F5DF-4C55-8B55-306AA73C6BF7}" presName="node" presStyleLbl="node1" presStyleIdx="1" presStyleCnt="16">
        <dgm:presLayoutVars>
          <dgm:bulletEnabled val="1"/>
        </dgm:presLayoutVars>
      </dgm:prSet>
      <dgm:spPr/>
    </dgm:pt>
    <dgm:pt modelId="{4AEF2A69-345B-4999-81CC-3E7238D87B07}" type="pres">
      <dgm:prSet presAssocID="{D3AA5B0E-6B11-495F-A427-31A760658050}" presName="sibTrans" presStyleCnt="0"/>
      <dgm:spPr/>
    </dgm:pt>
    <dgm:pt modelId="{C8190AFD-2FB9-4BE5-89FF-D3EA78DF22C2}" type="pres">
      <dgm:prSet presAssocID="{294B7FF0-2C05-4413-8D5D-396976F6D06B}" presName="node" presStyleLbl="node1" presStyleIdx="2" presStyleCnt="16">
        <dgm:presLayoutVars>
          <dgm:bulletEnabled val="1"/>
        </dgm:presLayoutVars>
      </dgm:prSet>
      <dgm:spPr/>
    </dgm:pt>
    <dgm:pt modelId="{E84DAA91-0734-4C60-977D-3858A737BEEA}" type="pres">
      <dgm:prSet presAssocID="{289A2989-BEFE-4CF1-9A8C-5CEE89D54335}" presName="sibTrans" presStyleCnt="0"/>
      <dgm:spPr/>
    </dgm:pt>
    <dgm:pt modelId="{E02ED986-6B5E-4928-AB00-9EBB4DF5ECE9}" type="pres">
      <dgm:prSet presAssocID="{00E9ED12-21A1-43F2-8483-09E041D4351F}" presName="node" presStyleLbl="node1" presStyleIdx="3" presStyleCnt="16">
        <dgm:presLayoutVars>
          <dgm:bulletEnabled val="1"/>
        </dgm:presLayoutVars>
      </dgm:prSet>
      <dgm:spPr/>
    </dgm:pt>
    <dgm:pt modelId="{DAA5DAD8-7090-4200-82A9-C0CAEC657D28}" type="pres">
      <dgm:prSet presAssocID="{F5C077C1-A682-4D16-95C4-4D8E25BC8BCF}" presName="sibTrans" presStyleCnt="0"/>
      <dgm:spPr/>
    </dgm:pt>
    <dgm:pt modelId="{71875446-C6A3-45A3-A5D0-94B87B4E0E48}" type="pres">
      <dgm:prSet presAssocID="{E63A17A8-08D6-40BB-997E-8BB004827424}" presName="node" presStyleLbl="node1" presStyleIdx="4" presStyleCnt="16">
        <dgm:presLayoutVars>
          <dgm:bulletEnabled val="1"/>
        </dgm:presLayoutVars>
      </dgm:prSet>
      <dgm:spPr/>
    </dgm:pt>
    <dgm:pt modelId="{8DB123AB-B09E-4764-8F89-3AC43FDE0AE8}" type="pres">
      <dgm:prSet presAssocID="{70271B04-39CB-4673-8406-21BAC78D48B8}" presName="sibTrans" presStyleCnt="0"/>
      <dgm:spPr/>
    </dgm:pt>
    <dgm:pt modelId="{4CA6CEFC-52EC-4E5D-8167-735D3786A433}" type="pres">
      <dgm:prSet presAssocID="{75AA939C-AA2C-4B70-9058-C12FB40755C5}" presName="node" presStyleLbl="node1" presStyleIdx="5" presStyleCnt="16">
        <dgm:presLayoutVars>
          <dgm:bulletEnabled val="1"/>
        </dgm:presLayoutVars>
      </dgm:prSet>
      <dgm:spPr/>
    </dgm:pt>
    <dgm:pt modelId="{E3BE76F6-2C3A-4573-9B44-DD66D94534F7}" type="pres">
      <dgm:prSet presAssocID="{888A704E-D164-4EB1-966F-EE3E7982BDE4}" presName="sibTrans" presStyleCnt="0"/>
      <dgm:spPr/>
    </dgm:pt>
    <dgm:pt modelId="{10E98557-2BBD-4050-851C-D2D87BE426B3}" type="pres">
      <dgm:prSet presAssocID="{FBEAEFA8-AB4A-4B1F-A1F3-7F8DFC330D1E}" presName="node" presStyleLbl="node1" presStyleIdx="6" presStyleCnt="16">
        <dgm:presLayoutVars>
          <dgm:bulletEnabled val="1"/>
        </dgm:presLayoutVars>
      </dgm:prSet>
      <dgm:spPr/>
    </dgm:pt>
    <dgm:pt modelId="{DF946BDE-D094-434E-9538-6B9E1F90B76E}" type="pres">
      <dgm:prSet presAssocID="{F12BE05D-D727-4D8A-AF2E-51C6ECF96DCC}" presName="sibTrans" presStyleCnt="0"/>
      <dgm:spPr/>
    </dgm:pt>
    <dgm:pt modelId="{8F182129-D89B-478B-8037-CA7CFE055CFC}" type="pres">
      <dgm:prSet presAssocID="{BB36352F-0E51-4F12-A297-21D9D90251EA}" presName="node" presStyleLbl="node1" presStyleIdx="7" presStyleCnt="16">
        <dgm:presLayoutVars>
          <dgm:bulletEnabled val="1"/>
        </dgm:presLayoutVars>
      </dgm:prSet>
      <dgm:spPr/>
    </dgm:pt>
    <dgm:pt modelId="{905FADB0-BC9E-468D-B442-EC5721CDE32C}" type="pres">
      <dgm:prSet presAssocID="{4F8063A2-6447-4F18-856C-3BEEEF5B44BE}" presName="sibTrans" presStyleCnt="0"/>
      <dgm:spPr/>
    </dgm:pt>
    <dgm:pt modelId="{05237673-110F-48E1-AE4C-1A0F9F651344}" type="pres">
      <dgm:prSet presAssocID="{EF8D1FC0-06F9-401A-84DD-310395052B54}" presName="node" presStyleLbl="node1" presStyleIdx="8" presStyleCnt="16">
        <dgm:presLayoutVars>
          <dgm:bulletEnabled val="1"/>
        </dgm:presLayoutVars>
      </dgm:prSet>
      <dgm:spPr/>
    </dgm:pt>
    <dgm:pt modelId="{991FAB12-5C7A-4E8A-9BE5-D78FA2279DB4}" type="pres">
      <dgm:prSet presAssocID="{8A111B57-B1CA-45DD-BC70-93106C4D7732}" presName="sibTrans" presStyleCnt="0"/>
      <dgm:spPr/>
    </dgm:pt>
    <dgm:pt modelId="{6AF32D90-1DD4-4D89-8561-770E2E6E9BAA}" type="pres">
      <dgm:prSet presAssocID="{9FD58204-CBBC-44C0-8F5E-F079D8796DDD}" presName="node" presStyleLbl="node1" presStyleIdx="9" presStyleCnt="16">
        <dgm:presLayoutVars>
          <dgm:bulletEnabled val="1"/>
        </dgm:presLayoutVars>
      </dgm:prSet>
      <dgm:spPr/>
    </dgm:pt>
    <dgm:pt modelId="{2EB191AF-3C52-46BA-9B05-A6ED4BD8906C}" type="pres">
      <dgm:prSet presAssocID="{AC92D834-3D76-4A54-9FDD-E27C387D79E0}" presName="sibTrans" presStyleCnt="0"/>
      <dgm:spPr/>
    </dgm:pt>
    <dgm:pt modelId="{31B94995-1644-449D-9AB5-9190A2DC0EB0}" type="pres">
      <dgm:prSet presAssocID="{91F9E3D1-5F35-4C5E-9300-A5DF9F1EA32F}" presName="node" presStyleLbl="node1" presStyleIdx="10" presStyleCnt="16">
        <dgm:presLayoutVars>
          <dgm:bulletEnabled val="1"/>
        </dgm:presLayoutVars>
      </dgm:prSet>
      <dgm:spPr/>
    </dgm:pt>
    <dgm:pt modelId="{31C2F828-2089-40D2-8D18-0F6383D5C552}" type="pres">
      <dgm:prSet presAssocID="{15E467B0-873D-41BA-B200-E9465912073B}" presName="sibTrans" presStyleCnt="0"/>
      <dgm:spPr/>
    </dgm:pt>
    <dgm:pt modelId="{159F0531-E8EA-47EB-A6D2-5BC0D7F9E33F}" type="pres">
      <dgm:prSet presAssocID="{773C6F13-D5AE-4678-BEDB-88EA88FF86A1}" presName="node" presStyleLbl="node1" presStyleIdx="11" presStyleCnt="16">
        <dgm:presLayoutVars>
          <dgm:bulletEnabled val="1"/>
        </dgm:presLayoutVars>
      </dgm:prSet>
      <dgm:spPr/>
    </dgm:pt>
    <dgm:pt modelId="{F30AD960-F80D-42DD-A481-4699DCAF8F9B}" type="pres">
      <dgm:prSet presAssocID="{E5750FBA-C503-4F8D-A2ED-26B110568FEA}" presName="sibTrans" presStyleCnt="0"/>
      <dgm:spPr/>
    </dgm:pt>
    <dgm:pt modelId="{60AF1897-D43C-4D51-A356-41C6465D4A85}" type="pres">
      <dgm:prSet presAssocID="{2CDE1B80-D835-4EC6-80CA-A9DB0083FC21}" presName="node" presStyleLbl="node1" presStyleIdx="12" presStyleCnt="16">
        <dgm:presLayoutVars>
          <dgm:bulletEnabled val="1"/>
        </dgm:presLayoutVars>
      </dgm:prSet>
      <dgm:spPr/>
    </dgm:pt>
    <dgm:pt modelId="{E9AF34A8-6EB4-4645-8142-596915ED280A}" type="pres">
      <dgm:prSet presAssocID="{D9B0E71F-B0B6-4093-AACA-682F323371DB}" presName="sibTrans" presStyleCnt="0"/>
      <dgm:spPr/>
    </dgm:pt>
    <dgm:pt modelId="{487C0817-511D-4964-9A5B-A720EF209E39}" type="pres">
      <dgm:prSet presAssocID="{A0CAC32D-1A06-448C-8795-5A5EC9345CBA}" presName="node" presStyleLbl="node1" presStyleIdx="13" presStyleCnt="16">
        <dgm:presLayoutVars>
          <dgm:bulletEnabled val="1"/>
        </dgm:presLayoutVars>
      </dgm:prSet>
      <dgm:spPr/>
    </dgm:pt>
    <dgm:pt modelId="{AEB02AED-F842-45EE-AA8B-A4873FA58899}" type="pres">
      <dgm:prSet presAssocID="{07491429-F6C0-4363-89B9-BD12FF621BB3}" presName="sibTrans" presStyleCnt="0"/>
      <dgm:spPr/>
    </dgm:pt>
    <dgm:pt modelId="{BF789684-FFAA-478A-B7FC-81816233A7BF}" type="pres">
      <dgm:prSet presAssocID="{BC7D6E7C-2F55-4A10-8ECE-AE46ABE64354}" presName="node" presStyleLbl="node1" presStyleIdx="14" presStyleCnt="16">
        <dgm:presLayoutVars>
          <dgm:bulletEnabled val="1"/>
        </dgm:presLayoutVars>
      </dgm:prSet>
      <dgm:spPr/>
    </dgm:pt>
    <dgm:pt modelId="{41D9CBD6-45EC-4724-8F6D-7A563A238BD1}" type="pres">
      <dgm:prSet presAssocID="{98365A36-E828-448E-BC00-9523599AEBCF}" presName="sibTrans" presStyleCnt="0"/>
      <dgm:spPr/>
    </dgm:pt>
    <dgm:pt modelId="{875A26D3-9EAD-4AA1-B2DE-B0FC2471B937}" type="pres">
      <dgm:prSet presAssocID="{4F57B859-9A13-4682-853D-B6ADA32346C4}" presName="node" presStyleLbl="node1" presStyleIdx="15" presStyleCnt="16">
        <dgm:presLayoutVars>
          <dgm:bulletEnabled val="1"/>
        </dgm:presLayoutVars>
      </dgm:prSet>
      <dgm:spPr/>
    </dgm:pt>
  </dgm:ptLst>
  <dgm:cxnLst>
    <dgm:cxn modelId="{9BEE4407-797E-4B92-9462-64159C84A3FD}" srcId="{E7D76EB7-F3B3-484C-9598-6E98F9B3DC24}" destId="{EF8D1FC0-06F9-401A-84DD-310395052B54}" srcOrd="8" destOrd="0" parTransId="{8184DF62-1B02-4B2F-9551-E651252CCD21}" sibTransId="{8A111B57-B1CA-45DD-BC70-93106C4D7732}"/>
    <dgm:cxn modelId="{5B701914-7B83-466C-B4F5-3533B52F8562}" srcId="{E7D76EB7-F3B3-484C-9598-6E98F9B3DC24}" destId="{9FD58204-CBBC-44C0-8F5E-F079D8796DDD}" srcOrd="9" destOrd="0" parTransId="{A74B28C4-4873-42A6-85BC-1C22D75E6CA9}" sibTransId="{AC92D834-3D76-4A54-9FDD-E27C387D79E0}"/>
    <dgm:cxn modelId="{3154501B-F394-4A53-8E40-D4E5F3E649AE}" type="presOf" srcId="{773C6F13-D5AE-4678-BEDB-88EA88FF86A1}" destId="{159F0531-E8EA-47EB-A6D2-5BC0D7F9E33F}" srcOrd="0" destOrd="0" presId="urn:microsoft.com/office/officeart/2005/8/layout/default"/>
    <dgm:cxn modelId="{AD993C1C-C557-426C-A25F-AC09C7EB00F0}" type="presOf" srcId="{BB36352F-0E51-4F12-A297-21D9D90251EA}" destId="{8F182129-D89B-478B-8037-CA7CFE055CFC}" srcOrd="0" destOrd="0" presId="urn:microsoft.com/office/officeart/2005/8/layout/default"/>
    <dgm:cxn modelId="{151CE02F-5941-448D-82C0-8D245AAF2003}" srcId="{E7D76EB7-F3B3-484C-9598-6E98F9B3DC24}" destId="{E63A17A8-08D6-40BB-997E-8BB004827424}" srcOrd="4" destOrd="0" parTransId="{ED432DC3-7F9A-4C0E-BF61-E3082958B05A}" sibTransId="{70271B04-39CB-4673-8406-21BAC78D48B8}"/>
    <dgm:cxn modelId="{9E60295C-9ED8-4635-866D-5468241F7A4A}" srcId="{E7D76EB7-F3B3-484C-9598-6E98F9B3DC24}" destId="{00E9ED12-21A1-43F2-8483-09E041D4351F}" srcOrd="3" destOrd="0" parTransId="{AF9C481C-124A-4934-8A9C-1774BEB066F8}" sibTransId="{F5C077C1-A682-4D16-95C4-4D8E25BC8BCF}"/>
    <dgm:cxn modelId="{CCD7A862-D0A4-43EB-846F-63F81754BF35}" type="presOf" srcId="{9FD58204-CBBC-44C0-8F5E-F079D8796DDD}" destId="{6AF32D90-1DD4-4D89-8561-770E2E6E9BAA}" srcOrd="0" destOrd="0" presId="urn:microsoft.com/office/officeart/2005/8/layout/default"/>
    <dgm:cxn modelId="{E394D263-C20A-4E7D-B5B8-C4EA7A7FE219}" type="presOf" srcId="{A0CAC32D-1A06-448C-8795-5A5EC9345CBA}" destId="{487C0817-511D-4964-9A5B-A720EF209E39}" srcOrd="0" destOrd="0" presId="urn:microsoft.com/office/officeart/2005/8/layout/default"/>
    <dgm:cxn modelId="{ECF42A66-5F1B-4BFE-9CAE-FC536004EDA1}" type="presOf" srcId="{EF8D1FC0-06F9-401A-84DD-310395052B54}" destId="{05237673-110F-48E1-AE4C-1A0F9F651344}" srcOrd="0" destOrd="0" presId="urn:microsoft.com/office/officeart/2005/8/layout/default"/>
    <dgm:cxn modelId="{02FDF74C-3B65-4EAC-B3E2-227B862AC1CF}" type="presOf" srcId="{2CDE1B80-D835-4EC6-80CA-A9DB0083FC21}" destId="{60AF1897-D43C-4D51-A356-41C6465D4A85}" srcOrd="0" destOrd="0" presId="urn:microsoft.com/office/officeart/2005/8/layout/default"/>
    <dgm:cxn modelId="{BAE8E26D-F467-44F4-BDAC-740D3B93F95D}" srcId="{E7D76EB7-F3B3-484C-9598-6E98F9B3DC24}" destId="{4F57B859-9A13-4682-853D-B6ADA32346C4}" srcOrd="15" destOrd="0" parTransId="{9A1C8519-92AB-4FDE-9E8A-2DDE195ED99B}" sibTransId="{FBB1E5DF-7038-46F4-A7F3-6A30D1376823}"/>
    <dgm:cxn modelId="{56943672-28C0-4253-BAAB-EF31FAB47421}" type="presOf" srcId="{BC7D6E7C-2F55-4A10-8ECE-AE46ABE64354}" destId="{BF789684-FFAA-478A-B7FC-81816233A7BF}" srcOrd="0" destOrd="0" presId="urn:microsoft.com/office/officeart/2005/8/layout/default"/>
    <dgm:cxn modelId="{2D89BD54-FD96-473A-95EF-7261816E5D8D}" srcId="{E7D76EB7-F3B3-484C-9598-6E98F9B3DC24}" destId="{A0CAC32D-1A06-448C-8795-5A5EC9345CBA}" srcOrd="13" destOrd="0" parTransId="{BB9862B3-45C3-45F4-B21D-49886CAA04AB}" sibTransId="{07491429-F6C0-4363-89B9-BD12FF621BB3}"/>
    <dgm:cxn modelId="{DC955256-BF72-42CB-9680-9949645E9765}" srcId="{E7D76EB7-F3B3-484C-9598-6E98F9B3DC24}" destId="{BC7D6E7C-2F55-4A10-8ECE-AE46ABE64354}" srcOrd="14" destOrd="0" parTransId="{45514178-B5E1-4E23-BCE1-19A0D3F8C49F}" sibTransId="{98365A36-E828-448E-BC00-9523599AEBCF}"/>
    <dgm:cxn modelId="{B4C03083-D654-46FA-9DE7-62C5EB8F9CB6}" srcId="{E7D76EB7-F3B3-484C-9598-6E98F9B3DC24}" destId="{41916E11-3E3C-44F7-A487-3433AD938808}" srcOrd="0" destOrd="0" parTransId="{608FDCFF-1BD3-4C72-93C5-CB3057416039}" sibTransId="{87686B6A-E30D-4BFF-A64D-4D754308406F}"/>
    <dgm:cxn modelId="{86C33D88-7B12-4FED-AED8-CC2FE790FD10}" type="presOf" srcId="{00E9ED12-21A1-43F2-8483-09E041D4351F}" destId="{E02ED986-6B5E-4928-AB00-9EBB4DF5ECE9}" srcOrd="0" destOrd="0" presId="urn:microsoft.com/office/officeart/2005/8/layout/default"/>
    <dgm:cxn modelId="{BCFC3690-8054-499F-86D4-6DCFCCB2A51D}" type="presOf" srcId="{91F9E3D1-5F35-4C5E-9300-A5DF9F1EA32F}" destId="{31B94995-1644-449D-9AB5-9190A2DC0EB0}" srcOrd="0" destOrd="0" presId="urn:microsoft.com/office/officeart/2005/8/layout/default"/>
    <dgm:cxn modelId="{37FBE792-23D3-48A9-AABF-BB903ED0E85E}" srcId="{E7D76EB7-F3B3-484C-9598-6E98F9B3DC24}" destId="{FBEAEFA8-AB4A-4B1F-A1F3-7F8DFC330D1E}" srcOrd="6" destOrd="0" parTransId="{C2CF84C6-59F5-45AE-9D23-6C582D018E80}" sibTransId="{F12BE05D-D727-4D8A-AF2E-51C6ECF96DCC}"/>
    <dgm:cxn modelId="{CDA20E9B-FE7B-4388-869F-5ECD19F2834A}" srcId="{E7D76EB7-F3B3-484C-9598-6E98F9B3DC24}" destId="{75AA939C-AA2C-4B70-9058-C12FB40755C5}" srcOrd="5" destOrd="0" parTransId="{0AD9166D-244B-489D-AB0E-9D4CFD399D9B}" sibTransId="{888A704E-D164-4EB1-966F-EE3E7982BDE4}"/>
    <dgm:cxn modelId="{510BB19B-1921-405D-B6A8-90D1038852B4}" type="presOf" srcId="{8E26EFAB-F5DF-4C55-8B55-306AA73C6BF7}" destId="{99871766-94F3-4260-987D-BD36153138C2}" srcOrd="0" destOrd="0" presId="urn:microsoft.com/office/officeart/2005/8/layout/default"/>
    <dgm:cxn modelId="{1B594A9D-95D4-4452-B71E-65F0B2AEA689}" srcId="{E7D76EB7-F3B3-484C-9598-6E98F9B3DC24}" destId="{8E26EFAB-F5DF-4C55-8B55-306AA73C6BF7}" srcOrd="1" destOrd="0" parTransId="{7BC274EA-4BF5-4711-8964-CFF3C80F27ED}" sibTransId="{D3AA5B0E-6B11-495F-A427-31A760658050}"/>
    <dgm:cxn modelId="{948847A8-2388-4B1E-A3E2-32805DEDBAD8}" type="presOf" srcId="{294B7FF0-2C05-4413-8D5D-396976F6D06B}" destId="{C8190AFD-2FB9-4BE5-89FF-D3EA78DF22C2}" srcOrd="0" destOrd="0" presId="urn:microsoft.com/office/officeart/2005/8/layout/default"/>
    <dgm:cxn modelId="{A3226BAD-5016-4075-947E-DACE64C992C6}" srcId="{E7D76EB7-F3B3-484C-9598-6E98F9B3DC24}" destId="{BB36352F-0E51-4F12-A297-21D9D90251EA}" srcOrd="7" destOrd="0" parTransId="{F7E9EC59-589A-4C93-9016-A5B903905909}" sibTransId="{4F8063A2-6447-4F18-856C-3BEEEF5B44BE}"/>
    <dgm:cxn modelId="{336371B3-6E7E-4748-A56B-FEBEED646EBA}" type="presOf" srcId="{FBEAEFA8-AB4A-4B1F-A1F3-7F8DFC330D1E}" destId="{10E98557-2BBD-4050-851C-D2D87BE426B3}" srcOrd="0" destOrd="0" presId="urn:microsoft.com/office/officeart/2005/8/layout/default"/>
    <dgm:cxn modelId="{139A42B7-E812-44E9-93C0-8BF355E64800}" type="presOf" srcId="{41916E11-3E3C-44F7-A487-3433AD938808}" destId="{A7E4E1DA-625E-4A7F-BB6D-562057DA93FE}" srcOrd="0" destOrd="0" presId="urn:microsoft.com/office/officeart/2005/8/layout/default"/>
    <dgm:cxn modelId="{335AEBBB-1C8F-4605-80E3-45C0C7FE9B46}" srcId="{E7D76EB7-F3B3-484C-9598-6E98F9B3DC24}" destId="{91F9E3D1-5F35-4C5E-9300-A5DF9F1EA32F}" srcOrd="10" destOrd="0" parTransId="{5DCF7378-2C12-465B-A521-FA533C8295B8}" sibTransId="{15E467B0-873D-41BA-B200-E9465912073B}"/>
    <dgm:cxn modelId="{71DA23C0-E3C6-44FC-8CE1-2EA3FDAC61A4}" type="presOf" srcId="{75AA939C-AA2C-4B70-9058-C12FB40755C5}" destId="{4CA6CEFC-52EC-4E5D-8167-735D3786A433}" srcOrd="0" destOrd="0" presId="urn:microsoft.com/office/officeart/2005/8/layout/default"/>
    <dgm:cxn modelId="{7B06F8CE-6777-4680-8AAA-A12E05EE74FB}" srcId="{E7D76EB7-F3B3-484C-9598-6E98F9B3DC24}" destId="{2CDE1B80-D835-4EC6-80CA-A9DB0083FC21}" srcOrd="12" destOrd="0" parTransId="{17172255-1CD6-4627-8076-32CFD48B404F}" sibTransId="{D9B0E71F-B0B6-4093-AACA-682F323371DB}"/>
    <dgm:cxn modelId="{31AB87DB-3D74-4E29-9F1A-433933D800C0}" srcId="{E7D76EB7-F3B3-484C-9598-6E98F9B3DC24}" destId="{773C6F13-D5AE-4678-BEDB-88EA88FF86A1}" srcOrd="11" destOrd="0" parTransId="{704B649B-DD0B-4F29-A699-638328799058}" sibTransId="{E5750FBA-C503-4F8D-A2ED-26B110568FEA}"/>
    <dgm:cxn modelId="{601B11DD-7055-4E3F-BCF5-8508A5785FF2}" type="presOf" srcId="{4F57B859-9A13-4682-853D-B6ADA32346C4}" destId="{875A26D3-9EAD-4AA1-B2DE-B0FC2471B937}" srcOrd="0" destOrd="0" presId="urn:microsoft.com/office/officeart/2005/8/layout/default"/>
    <dgm:cxn modelId="{365B58DD-6504-4C20-AF33-8A1C48AEA641}" srcId="{E7D76EB7-F3B3-484C-9598-6E98F9B3DC24}" destId="{294B7FF0-2C05-4413-8D5D-396976F6D06B}" srcOrd="2" destOrd="0" parTransId="{A1EAD50A-1463-432D-9DCC-E330CEA384D5}" sibTransId="{289A2989-BEFE-4CF1-9A8C-5CEE89D54335}"/>
    <dgm:cxn modelId="{89B864F4-8EA9-4C66-BD76-921348C9680C}" type="presOf" srcId="{E63A17A8-08D6-40BB-997E-8BB004827424}" destId="{71875446-C6A3-45A3-A5D0-94B87B4E0E48}" srcOrd="0" destOrd="0" presId="urn:microsoft.com/office/officeart/2005/8/layout/default"/>
    <dgm:cxn modelId="{B2C210F5-31D4-4A33-9D3D-C53CEE127732}" type="presOf" srcId="{E7D76EB7-F3B3-484C-9598-6E98F9B3DC24}" destId="{2CFBDDF3-D3F2-4EE3-B5B0-44E3DEA13623}" srcOrd="0" destOrd="0" presId="urn:microsoft.com/office/officeart/2005/8/layout/default"/>
    <dgm:cxn modelId="{30489998-707F-4B66-86AE-1C00451768D6}" type="presParOf" srcId="{2CFBDDF3-D3F2-4EE3-B5B0-44E3DEA13623}" destId="{A7E4E1DA-625E-4A7F-BB6D-562057DA93FE}" srcOrd="0" destOrd="0" presId="urn:microsoft.com/office/officeart/2005/8/layout/default"/>
    <dgm:cxn modelId="{C4F16471-72EF-45AE-A98F-DA88A1862AFE}" type="presParOf" srcId="{2CFBDDF3-D3F2-4EE3-B5B0-44E3DEA13623}" destId="{EA4385E4-D180-497E-A9F6-0CCCE218B4CE}" srcOrd="1" destOrd="0" presId="urn:microsoft.com/office/officeart/2005/8/layout/default"/>
    <dgm:cxn modelId="{3DA10193-10BD-4B82-99AA-B43D77008E0C}" type="presParOf" srcId="{2CFBDDF3-D3F2-4EE3-B5B0-44E3DEA13623}" destId="{99871766-94F3-4260-987D-BD36153138C2}" srcOrd="2" destOrd="0" presId="urn:microsoft.com/office/officeart/2005/8/layout/default"/>
    <dgm:cxn modelId="{23E6B60C-2EE8-4C35-91C0-7623BB0F1F68}" type="presParOf" srcId="{2CFBDDF3-D3F2-4EE3-B5B0-44E3DEA13623}" destId="{4AEF2A69-345B-4999-81CC-3E7238D87B07}" srcOrd="3" destOrd="0" presId="urn:microsoft.com/office/officeart/2005/8/layout/default"/>
    <dgm:cxn modelId="{39CE9478-B6E0-4EEF-8573-E40052554FE3}" type="presParOf" srcId="{2CFBDDF3-D3F2-4EE3-B5B0-44E3DEA13623}" destId="{C8190AFD-2FB9-4BE5-89FF-D3EA78DF22C2}" srcOrd="4" destOrd="0" presId="urn:microsoft.com/office/officeart/2005/8/layout/default"/>
    <dgm:cxn modelId="{4AFEBB12-8543-4BDB-8959-51E5C8074B20}" type="presParOf" srcId="{2CFBDDF3-D3F2-4EE3-B5B0-44E3DEA13623}" destId="{E84DAA91-0734-4C60-977D-3858A737BEEA}" srcOrd="5" destOrd="0" presId="urn:microsoft.com/office/officeart/2005/8/layout/default"/>
    <dgm:cxn modelId="{F5CE5132-8EC4-4C1C-B4B8-AF5DCFD5EA94}" type="presParOf" srcId="{2CFBDDF3-D3F2-4EE3-B5B0-44E3DEA13623}" destId="{E02ED986-6B5E-4928-AB00-9EBB4DF5ECE9}" srcOrd="6" destOrd="0" presId="urn:microsoft.com/office/officeart/2005/8/layout/default"/>
    <dgm:cxn modelId="{0F5B8DA7-8EF1-4E4D-9E30-653522A0D439}" type="presParOf" srcId="{2CFBDDF3-D3F2-4EE3-B5B0-44E3DEA13623}" destId="{DAA5DAD8-7090-4200-82A9-C0CAEC657D28}" srcOrd="7" destOrd="0" presId="urn:microsoft.com/office/officeart/2005/8/layout/default"/>
    <dgm:cxn modelId="{F18792C8-70AE-43CA-B612-998364D70DD2}" type="presParOf" srcId="{2CFBDDF3-D3F2-4EE3-B5B0-44E3DEA13623}" destId="{71875446-C6A3-45A3-A5D0-94B87B4E0E48}" srcOrd="8" destOrd="0" presId="urn:microsoft.com/office/officeart/2005/8/layout/default"/>
    <dgm:cxn modelId="{640642A8-1D7D-4802-8AA5-AE64F0879ABB}" type="presParOf" srcId="{2CFBDDF3-D3F2-4EE3-B5B0-44E3DEA13623}" destId="{8DB123AB-B09E-4764-8F89-3AC43FDE0AE8}" srcOrd="9" destOrd="0" presId="urn:microsoft.com/office/officeart/2005/8/layout/default"/>
    <dgm:cxn modelId="{8B1F8C18-1D87-43CA-BE56-3599ACB6912A}" type="presParOf" srcId="{2CFBDDF3-D3F2-4EE3-B5B0-44E3DEA13623}" destId="{4CA6CEFC-52EC-4E5D-8167-735D3786A433}" srcOrd="10" destOrd="0" presId="urn:microsoft.com/office/officeart/2005/8/layout/default"/>
    <dgm:cxn modelId="{F93CB93A-FADE-45F0-80B4-5DDFB5A12260}" type="presParOf" srcId="{2CFBDDF3-D3F2-4EE3-B5B0-44E3DEA13623}" destId="{E3BE76F6-2C3A-4573-9B44-DD66D94534F7}" srcOrd="11" destOrd="0" presId="urn:microsoft.com/office/officeart/2005/8/layout/default"/>
    <dgm:cxn modelId="{252EFB4E-F1EA-4B0D-A725-5CC7A5FFBFCC}" type="presParOf" srcId="{2CFBDDF3-D3F2-4EE3-B5B0-44E3DEA13623}" destId="{10E98557-2BBD-4050-851C-D2D87BE426B3}" srcOrd="12" destOrd="0" presId="urn:microsoft.com/office/officeart/2005/8/layout/default"/>
    <dgm:cxn modelId="{65C36D13-3FA5-4958-963E-5D6D0F069847}" type="presParOf" srcId="{2CFBDDF3-D3F2-4EE3-B5B0-44E3DEA13623}" destId="{DF946BDE-D094-434E-9538-6B9E1F90B76E}" srcOrd="13" destOrd="0" presId="urn:microsoft.com/office/officeart/2005/8/layout/default"/>
    <dgm:cxn modelId="{8449BF7E-9959-41FD-A670-68688C397AA2}" type="presParOf" srcId="{2CFBDDF3-D3F2-4EE3-B5B0-44E3DEA13623}" destId="{8F182129-D89B-478B-8037-CA7CFE055CFC}" srcOrd="14" destOrd="0" presId="urn:microsoft.com/office/officeart/2005/8/layout/default"/>
    <dgm:cxn modelId="{A50CA2C7-A1A9-4EFE-8A67-B08FB444467D}" type="presParOf" srcId="{2CFBDDF3-D3F2-4EE3-B5B0-44E3DEA13623}" destId="{905FADB0-BC9E-468D-B442-EC5721CDE32C}" srcOrd="15" destOrd="0" presId="urn:microsoft.com/office/officeart/2005/8/layout/default"/>
    <dgm:cxn modelId="{E97572B0-7712-46FC-8242-2A4FF573079C}" type="presParOf" srcId="{2CFBDDF3-D3F2-4EE3-B5B0-44E3DEA13623}" destId="{05237673-110F-48E1-AE4C-1A0F9F651344}" srcOrd="16" destOrd="0" presId="urn:microsoft.com/office/officeart/2005/8/layout/default"/>
    <dgm:cxn modelId="{C9802F12-9A23-4487-927B-B39F89F2DAC2}" type="presParOf" srcId="{2CFBDDF3-D3F2-4EE3-B5B0-44E3DEA13623}" destId="{991FAB12-5C7A-4E8A-9BE5-D78FA2279DB4}" srcOrd="17" destOrd="0" presId="urn:microsoft.com/office/officeart/2005/8/layout/default"/>
    <dgm:cxn modelId="{66608BF2-70F6-451A-AEFA-2F6063E807CF}" type="presParOf" srcId="{2CFBDDF3-D3F2-4EE3-B5B0-44E3DEA13623}" destId="{6AF32D90-1DD4-4D89-8561-770E2E6E9BAA}" srcOrd="18" destOrd="0" presId="urn:microsoft.com/office/officeart/2005/8/layout/default"/>
    <dgm:cxn modelId="{E456D098-A3D4-44E9-92E7-E9BECC0D8305}" type="presParOf" srcId="{2CFBDDF3-D3F2-4EE3-B5B0-44E3DEA13623}" destId="{2EB191AF-3C52-46BA-9B05-A6ED4BD8906C}" srcOrd="19" destOrd="0" presId="urn:microsoft.com/office/officeart/2005/8/layout/default"/>
    <dgm:cxn modelId="{CFB6E839-EF96-4456-B6F5-A39EF6A55402}" type="presParOf" srcId="{2CFBDDF3-D3F2-4EE3-B5B0-44E3DEA13623}" destId="{31B94995-1644-449D-9AB5-9190A2DC0EB0}" srcOrd="20" destOrd="0" presId="urn:microsoft.com/office/officeart/2005/8/layout/default"/>
    <dgm:cxn modelId="{70906410-EC43-402C-A60A-E04B033F44B8}" type="presParOf" srcId="{2CFBDDF3-D3F2-4EE3-B5B0-44E3DEA13623}" destId="{31C2F828-2089-40D2-8D18-0F6383D5C552}" srcOrd="21" destOrd="0" presId="urn:microsoft.com/office/officeart/2005/8/layout/default"/>
    <dgm:cxn modelId="{AA0EDA72-1FE7-4FDD-B369-213B1CB5FF51}" type="presParOf" srcId="{2CFBDDF3-D3F2-4EE3-B5B0-44E3DEA13623}" destId="{159F0531-E8EA-47EB-A6D2-5BC0D7F9E33F}" srcOrd="22" destOrd="0" presId="urn:microsoft.com/office/officeart/2005/8/layout/default"/>
    <dgm:cxn modelId="{8496B01D-5C3D-42F8-B3FD-895E468490FF}" type="presParOf" srcId="{2CFBDDF3-D3F2-4EE3-B5B0-44E3DEA13623}" destId="{F30AD960-F80D-42DD-A481-4699DCAF8F9B}" srcOrd="23" destOrd="0" presId="urn:microsoft.com/office/officeart/2005/8/layout/default"/>
    <dgm:cxn modelId="{926E2CE9-7CCC-448D-9008-511F43A1A11A}" type="presParOf" srcId="{2CFBDDF3-D3F2-4EE3-B5B0-44E3DEA13623}" destId="{60AF1897-D43C-4D51-A356-41C6465D4A85}" srcOrd="24" destOrd="0" presId="urn:microsoft.com/office/officeart/2005/8/layout/default"/>
    <dgm:cxn modelId="{9537D32E-D023-44F0-878F-44D172F03F5D}" type="presParOf" srcId="{2CFBDDF3-D3F2-4EE3-B5B0-44E3DEA13623}" destId="{E9AF34A8-6EB4-4645-8142-596915ED280A}" srcOrd="25" destOrd="0" presId="urn:microsoft.com/office/officeart/2005/8/layout/default"/>
    <dgm:cxn modelId="{77B24B7D-A578-4462-A4DB-34FB0C99315B}" type="presParOf" srcId="{2CFBDDF3-D3F2-4EE3-B5B0-44E3DEA13623}" destId="{487C0817-511D-4964-9A5B-A720EF209E39}" srcOrd="26" destOrd="0" presId="urn:microsoft.com/office/officeart/2005/8/layout/default"/>
    <dgm:cxn modelId="{74E37F86-213F-4489-9A03-78B61E3960DD}" type="presParOf" srcId="{2CFBDDF3-D3F2-4EE3-B5B0-44E3DEA13623}" destId="{AEB02AED-F842-45EE-AA8B-A4873FA58899}" srcOrd="27" destOrd="0" presId="urn:microsoft.com/office/officeart/2005/8/layout/default"/>
    <dgm:cxn modelId="{F33CB99F-6AFC-4C5C-8D2A-F7CB129C65E3}" type="presParOf" srcId="{2CFBDDF3-D3F2-4EE3-B5B0-44E3DEA13623}" destId="{BF789684-FFAA-478A-B7FC-81816233A7BF}" srcOrd="28" destOrd="0" presId="urn:microsoft.com/office/officeart/2005/8/layout/default"/>
    <dgm:cxn modelId="{06DC1343-9D69-4BF4-9D1E-D02DBD360812}" type="presParOf" srcId="{2CFBDDF3-D3F2-4EE3-B5B0-44E3DEA13623}" destId="{41D9CBD6-45EC-4724-8F6D-7A563A238BD1}" srcOrd="29" destOrd="0" presId="urn:microsoft.com/office/officeart/2005/8/layout/default"/>
    <dgm:cxn modelId="{91CCDF98-59DC-4EF9-A613-B2973C2F00A1}" type="presParOf" srcId="{2CFBDDF3-D3F2-4EE3-B5B0-44E3DEA13623}" destId="{875A26D3-9EAD-4AA1-B2DE-B0FC2471B937}"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0387DF-6F45-4543-8760-08A1F905589A}"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22AD727D-DBB8-4348-A6DD-197760E7AF05}">
      <dgm:prSet/>
      <dgm:spPr/>
      <dgm:t>
        <a:bodyPr/>
        <a:lstStyle/>
        <a:p>
          <a:r>
            <a:rPr lang="en-GB"/>
            <a:t>Laying on stomach</a:t>
          </a:r>
          <a:endParaRPr lang="en-US"/>
        </a:p>
      </dgm:t>
    </dgm:pt>
    <dgm:pt modelId="{717A39BD-9872-4058-963D-D82084563712}" type="parTrans" cxnId="{01F31E22-CC33-45D8-8300-18CBBDD650F3}">
      <dgm:prSet/>
      <dgm:spPr/>
      <dgm:t>
        <a:bodyPr/>
        <a:lstStyle/>
        <a:p>
          <a:endParaRPr lang="en-US"/>
        </a:p>
      </dgm:t>
    </dgm:pt>
    <dgm:pt modelId="{8D890403-95D3-45EC-B293-32DE25263610}" type="sibTrans" cxnId="{01F31E22-CC33-45D8-8300-18CBBDD650F3}">
      <dgm:prSet/>
      <dgm:spPr/>
      <dgm:t>
        <a:bodyPr/>
        <a:lstStyle/>
        <a:p>
          <a:endParaRPr lang="en-US"/>
        </a:p>
      </dgm:t>
    </dgm:pt>
    <dgm:pt modelId="{118DD1E1-A4B5-4643-8CD7-A4DE10093CF8}">
      <dgm:prSet/>
      <dgm:spPr/>
      <dgm:t>
        <a:bodyPr/>
        <a:lstStyle/>
        <a:p>
          <a:r>
            <a:rPr lang="en-GB"/>
            <a:t>After a meal At wake up</a:t>
          </a:r>
          <a:endParaRPr lang="en-US"/>
        </a:p>
      </dgm:t>
    </dgm:pt>
    <dgm:pt modelId="{211A0D57-66A9-4E62-B886-4A7522A82B32}" type="parTrans" cxnId="{BB22289D-E02A-4D80-88F9-ECEE04A9D29F}">
      <dgm:prSet/>
      <dgm:spPr/>
      <dgm:t>
        <a:bodyPr/>
        <a:lstStyle/>
        <a:p>
          <a:endParaRPr lang="en-US"/>
        </a:p>
      </dgm:t>
    </dgm:pt>
    <dgm:pt modelId="{D4874747-8A06-45B4-93A4-B5B4EB06F13C}" type="sibTrans" cxnId="{BB22289D-E02A-4D80-88F9-ECEE04A9D29F}">
      <dgm:prSet/>
      <dgm:spPr/>
      <dgm:t>
        <a:bodyPr/>
        <a:lstStyle/>
        <a:p>
          <a:endParaRPr lang="en-US"/>
        </a:p>
      </dgm:t>
    </dgm:pt>
    <dgm:pt modelId="{B5BEFBB4-FA60-4D50-9A59-B5C50B78FA6B}">
      <dgm:prSet/>
      <dgm:spPr/>
      <dgm:t>
        <a:bodyPr/>
        <a:lstStyle/>
        <a:p>
          <a:r>
            <a:rPr lang="en-GB"/>
            <a:t>Swinging at playground</a:t>
          </a:r>
          <a:endParaRPr lang="en-US"/>
        </a:p>
      </dgm:t>
    </dgm:pt>
    <dgm:pt modelId="{8BE09BA0-9BCF-4EE9-B415-8B3C4E5C4C5E}" type="parTrans" cxnId="{4514F3CA-1AFF-4794-85FA-74A628BDB509}">
      <dgm:prSet/>
      <dgm:spPr/>
      <dgm:t>
        <a:bodyPr/>
        <a:lstStyle/>
        <a:p>
          <a:endParaRPr lang="en-US"/>
        </a:p>
      </dgm:t>
    </dgm:pt>
    <dgm:pt modelId="{2102A851-5F73-43F7-BD0A-F93DF0E3F74A}" type="sibTrans" cxnId="{4514F3CA-1AFF-4794-85FA-74A628BDB509}">
      <dgm:prSet/>
      <dgm:spPr/>
      <dgm:t>
        <a:bodyPr/>
        <a:lstStyle/>
        <a:p>
          <a:endParaRPr lang="en-US"/>
        </a:p>
      </dgm:t>
    </dgm:pt>
    <dgm:pt modelId="{46BA817F-AB36-4C00-BCAD-0CAB6D427AF2}">
      <dgm:prSet/>
      <dgm:spPr/>
      <dgm:t>
        <a:bodyPr/>
        <a:lstStyle/>
        <a:p>
          <a:r>
            <a:rPr lang="en-GB"/>
            <a:t>During silly time</a:t>
          </a:r>
          <a:endParaRPr lang="en-US"/>
        </a:p>
      </dgm:t>
    </dgm:pt>
    <dgm:pt modelId="{EB3356AE-D7D9-45D1-AD56-28A5C1E93B9C}" type="parTrans" cxnId="{FC5623D6-507A-470A-93D7-BE6C83B716D8}">
      <dgm:prSet/>
      <dgm:spPr/>
      <dgm:t>
        <a:bodyPr/>
        <a:lstStyle/>
        <a:p>
          <a:endParaRPr lang="en-US"/>
        </a:p>
      </dgm:t>
    </dgm:pt>
    <dgm:pt modelId="{2BEBFB49-CA4F-443F-AD24-6DF101E1A69A}" type="sibTrans" cxnId="{FC5623D6-507A-470A-93D7-BE6C83B716D8}">
      <dgm:prSet/>
      <dgm:spPr/>
      <dgm:t>
        <a:bodyPr/>
        <a:lstStyle/>
        <a:p>
          <a:endParaRPr lang="en-US"/>
        </a:p>
      </dgm:t>
    </dgm:pt>
    <dgm:pt modelId="{38C368B2-C0EA-4581-811A-76B3FF50797A}">
      <dgm:prSet/>
      <dgm:spPr/>
      <dgm:t>
        <a:bodyPr/>
        <a:lstStyle/>
        <a:p>
          <a:r>
            <a:rPr lang="en-GB"/>
            <a:t>During tickle time</a:t>
          </a:r>
          <a:endParaRPr lang="en-US"/>
        </a:p>
      </dgm:t>
    </dgm:pt>
    <dgm:pt modelId="{2C23466B-4C76-4B50-95F4-9E3A4183F3B3}" type="parTrans" cxnId="{2FE7DEB0-E199-4EE1-8CBA-3DE8F3134975}">
      <dgm:prSet/>
      <dgm:spPr/>
      <dgm:t>
        <a:bodyPr/>
        <a:lstStyle/>
        <a:p>
          <a:endParaRPr lang="en-US"/>
        </a:p>
      </dgm:t>
    </dgm:pt>
    <dgm:pt modelId="{2A20F290-34DE-4213-AB23-6A0C2B57F372}" type="sibTrans" cxnId="{2FE7DEB0-E199-4EE1-8CBA-3DE8F3134975}">
      <dgm:prSet/>
      <dgm:spPr/>
      <dgm:t>
        <a:bodyPr/>
        <a:lstStyle/>
        <a:p>
          <a:endParaRPr lang="en-US"/>
        </a:p>
      </dgm:t>
    </dgm:pt>
    <dgm:pt modelId="{A52B1404-9213-478C-A80E-BE3373A4F0AE}">
      <dgm:prSet/>
      <dgm:spPr/>
      <dgm:t>
        <a:bodyPr/>
        <a:lstStyle/>
        <a:p>
          <a:r>
            <a:rPr lang="en-GB"/>
            <a:t>Watching a suspenseful video</a:t>
          </a:r>
          <a:endParaRPr lang="en-US"/>
        </a:p>
      </dgm:t>
    </dgm:pt>
    <dgm:pt modelId="{5A7075DF-CD39-45C6-B3DB-06C333B066B6}" type="parTrans" cxnId="{A4DB8DA5-9FD6-477B-938F-B097563E07D2}">
      <dgm:prSet/>
      <dgm:spPr/>
      <dgm:t>
        <a:bodyPr/>
        <a:lstStyle/>
        <a:p>
          <a:endParaRPr lang="en-US"/>
        </a:p>
      </dgm:t>
    </dgm:pt>
    <dgm:pt modelId="{BBF97785-6657-4633-8E1B-DDDAE54F6E1A}" type="sibTrans" cxnId="{A4DB8DA5-9FD6-477B-938F-B097563E07D2}">
      <dgm:prSet/>
      <dgm:spPr/>
      <dgm:t>
        <a:bodyPr/>
        <a:lstStyle/>
        <a:p>
          <a:endParaRPr lang="en-US"/>
        </a:p>
      </dgm:t>
    </dgm:pt>
    <dgm:pt modelId="{BE43A323-D803-45D0-A07F-7EB38F89C984}">
      <dgm:prSet/>
      <dgm:spPr/>
      <dgm:t>
        <a:bodyPr/>
        <a:lstStyle/>
        <a:p>
          <a:r>
            <a:rPr lang="en-GB"/>
            <a:t>After running</a:t>
          </a:r>
          <a:endParaRPr lang="en-US"/>
        </a:p>
      </dgm:t>
    </dgm:pt>
    <dgm:pt modelId="{E6FF41BA-E5DC-4DD9-BB5C-5F1C722D85FA}" type="parTrans" cxnId="{BE6BBBF9-871D-41BA-9874-28C660DA0941}">
      <dgm:prSet/>
      <dgm:spPr/>
      <dgm:t>
        <a:bodyPr/>
        <a:lstStyle/>
        <a:p>
          <a:endParaRPr lang="en-US"/>
        </a:p>
      </dgm:t>
    </dgm:pt>
    <dgm:pt modelId="{1048C0F8-140F-4C1E-87F8-718587A29BC4}" type="sibTrans" cxnId="{BE6BBBF9-871D-41BA-9874-28C660DA0941}">
      <dgm:prSet/>
      <dgm:spPr/>
      <dgm:t>
        <a:bodyPr/>
        <a:lstStyle/>
        <a:p>
          <a:endParaRPr lang="en-US"/>
        </a:p>
      </dgm:t>
    </dgm:pt>
    <dgm:pt modelId="{03CA4651-F030-4DA3-ABEF-765EA2CC974D}">
      <dgm:prSet/>
      <dgm:spPr/>
      <dgm:t>
        <a:bodyPr/>
        <a:lstStyle/>
        <a:p>
          <a:r>
            <a:rPr lang="en-GB"/>
            <a:t>Before a meal</a:t>
          </a:r>
          <a:endParaRPr lang="en-US"/>
        </a:p>
      </dgm:t>
    </dgm:pt>
    <dgm:pt modelId="{8DA41776-447F-452D-ABC1-DBC6DF422288}" type="parTrans" cxnId="{2FDFB7C3-A48B-4DB5-AC9A-19A9523EA1A7}">
      <dgm:prSet/>
      <dgm:spPr/>
      <dgm:t>
        <a:bodyPr/>
        <a:lstStyle/>
        <a:p>
          <a:endParaRPr lang="en-US"/>
        </a:p>
      </dgm:t>
    </dgm:pt>
    <dgm:pt modelId="{24E798FC-099D-4D91-AF7D-0F4CDB9E20F2}" type="sibTrans" cxnId="{2FDFB7C3-A48B-4DB5-AC9A-19A9523EA1A7}">
      <dgm:prSet/>
      <dgm:spPr/>
      <dgm:t>
        <a:bodyPr/>
        <a:lstStyle/>
        <a:p>
          <a:endParaRPr lang="en-US"/>
        </a:p>
      </dgm:t>
    </dgm:pt>
    <dgm:pt modelId="{2267AAB1-5402-4411-9614-6251BDFE685A}">
      <dgm:prSet/>
      <dgm:spPr/>
      <dgm:t>
        <a:bodyPr/>
        <a:lstStyle/>
        <a:p>
          <a:r>
            <a:rPr lang="en-GB"/>
            <a:t>Going somewhere new</a:t>
          </a:r>
          <a:endParaRPr lang="en-US"/>
        </a:p>
      </dgm:t>
    </dgm:pt>
    <dgm:pt modelId="{FADB00C2-9422-4382-BA49-E63B7B943A53}" type="parTrans" cxnId="{E5AC9DDF-51C8-4A8C-8756-35ACF0ABB59D}">
      <dgm:prSet/>
      <dgm:spPr/>
      <dgm:t>
        <a:bodyPr/>
        <a:lstStyle/>
        <a:p>
          <a:endParaRPr lang="en-US"/>
        </a:p>
      </dgm:t>
    </dgm:pt>
    <dgm:pt modelId="{66B94D1B-7052-4D17-AF32-6AD393E75427}" type="sibTrans" cxnId="{E5AC9DDF-51C8-4A8C-8756-35ACF0ABB59D}">
      <dgm:prSet/>
      <dgm:spPr/>
      <dgm:t>
        <a:bodyPr/>
        <a:lstStyle/>
        <a:p>
          <a:endParaRPr lang="en-US"/>
        </a:p>
      </dgm:t>
    </dgm:pt>
    <dgm:pt modelId="{7EB3D015-B489-4DF1-BB4A-F86CD02388B5}">
      <dgm:prSet/>
      <dgm:spPr/>
      <dgm:t>
        <a:bodyPr/>
        <a:lstStyle/>
        <a:p>
          <a:r>
            <a:rPr lang="en-GB"/>
            <a:t>Going down a slide</a:t>
          </a:r>
          <a:endParaRPr lang="en-US"/>
        </a:p>
      </dgm:t>
    </dgm:pt>
    <dgm:pt modelId="{028C01C3-532D-4D98-8B14-EB0921FAFB01}" type="parTrans" cxnId="{B9B2D6C5-DBD6-404C-AC9F-2462BA9E100F}">
      <dgm:prSet/>
      <dgm:spPr/>
      <dgm:t>
        <a:bodyPr/>
        <a:lstStyle/>
        <a:p>
          <a:endParaRPr lang="en-US"/>
        </a:p>
      </dgm:t>
    </dgm:pt>
    <dgm:pt modelId="{AB370001-F3C1-496D-9886-7F086E1CD2CA}" type="sibTrans" cxnId="{B9B2D6C5-DBD6-404C-AC9F-2462BA9E100F}">
      <dgm:prSet/>
      <dgm:spPr/>
      <dgm:t>
        <a:bodyPr/>
        <a:lstStyle/>
        <a:p>
          <a:endParaRPr lang="en-US"/>
        </a:p>
      </dgm:t>
    </dgm:pt>
    <dgm:pt modelId="{1D52C8EB-E7CC-4570-808A-BCBEFFDD5431}">
      <dgm:prSet/>
      <dgm:spPr/>
      <dgm:t>
        <a:bodyPr/>
        <a:lstStyle/>
        <a:p>
          <a:r>
            <a:rPr lang="en-GB"/>
            <a:t>Wearing a seatbelt </a:t>
          </a:r>
          <a:endParaRPr lang="en-US"/>
        </a:p>
      </dgm:t>
    </dgm:pt>
    <dgm:pt modelId="{0D40FC42-64C5-41DB-8AD4-B75E7253C5B5}" type="parTrans" cxnId="{45527B4B-3006-490E-8B03-8C469A25AFAC}">
      <dgm:prSet/>
      <dgm:spPr/>
      <dgm:t>
        <a:bodyPr/>
        <a:lstStyle/>
        <a:p>
          <a:endParaRPr lang="en-US"/>
        </a:p>
      </dgm:t>
    </dgm:pt>
    <dgm:pt modelId="{4DA089FA-4347-4468-B2B8-CA921530F52D}" type="sibTrans" cxnId="{45527B4B-3006-490E-8B03-8C469A25AFAC}">
      <dgm:prSet/>
      <dgm:spPr/>
      <dgm:t>
        <a:bodyPr/>
        <a:lstStyle/>
        <a:p>
          <a:endParaRPr lang="en-US"/>
        </a:p>
      </dgm:t>
    </dgm:pt>
    <dgm:pt modelId="{599351AB-274E-44D7-9CE4-F96936629586}">
      <dgm:prSet/>
      <dgm:spPr/>
      <dgm:t>
        <a:bodyPr/>
        <a:lstStyle/>
        <a:p>
          <a:r>
            <a:rPr lang="en-GB"/>
            <a:t>During hiccups </a:t>
          </a:r>
          <a:endParaRPr lang="en-US"/>
        </a:p>
      </dgm:t>
    </dgm:pt>
    <dgm:pt modelId="{1B49866B-4142-4977-A61D-EFF3A91A6147}" type="parTrans" cxnId="{CD546610-827C-41FB-BE66-234189895574}">
      <dgm:prSet/>
      <dgm:spPr/>
      <dgm:t>
        <a:bodyPr/>
        <a:lstStyle/>
        <a:p>
          <a:endParaRPr lang="en-US"/>
        </a:p>
      </dgm:t>
    </dgm:pt>
    <dgm:pt modelId="{8CA50490-7A4E-4BDA-A947-52E4C3D84376}" type="sibTrans" cxnId="{CD546610-827C-41FB-BE66-234189895574}">
      <dgm:prSet/>
      <dgm:spPr/>
      <dgm:t>
        <a:bodyPr/>
        <a:lstStyle/>
        <a:p>
          <a:endParaRPr lang="en-US"/>
        </a:p>
      </dgm:t>
    </dgm:pt>
    <dgm:pt modelId="{9CA21728-D70D-48EF-A629-5D35C11BD51F}">
      <dgm:prSet/>
      <dgm:spPr/>
      <dgm:t>
        <a:bodyPr/>
        <a:lstStyle/>
        <a:p>
          <a:r>
            <a:rPr lang="en-GB"/>
            <a:t>After drinking a few big sips of water</a:t>
          </a:r>
          <a:endParaRPr lang="en-US"/>
        </a:p>
      </dgm:t>
    </dgm:pt>
    <dgm:pt modelId="{0D6148C9-EE2D-4F5A-B7BF-23DDC388CC0B}" type="parTrans" cxnId="{967A7362-986F-4910-A4FE-94E728BFA8FC}">
      <dgm:prSet/>
      <dgm:spPr/>
      <dgm:t>
        <a:bodyPr/>
        <a:lstStyle/>
        <a:p>
          <a:endParaRPr lang="en-US"/>
        </a:p>
      </dgm:t>
    </dgm:pt>
    <dgm:pt modelId="{279364AD-2185-491E-9580-C1E2C0CF7295}" type="sibTrans" cxnId="{967A7362-986F-4910-A4FE-94E728BFA8FC}">
      <dgm:prSet/>
      <dgm:spPr/>
      <dgm:t>
        <a:bodyPr/>
        <a:lstStyle/>
        <a:p>
          <a:endParaRPr lang="en-US"/>
        </a:p>
      </dgm:t>
    </dgm:pt>
    <dgm:pt modelId="{12EE0BBD-651B-435C-AA60-444BE3409BCB}">
      <dgm:prSet/>
      <dgm:spPr/>
      <dgm:t>
        <a:bodyPr/>
        <a:lstStyle/>
        <a:p>
          <a:r>
            <a:rPr lang="en-GB"/>
            <a:t>Doing crunches or sit-ups</a:t>
          </a:r>
          <a:endParaRPr lang="en-US"/>
        </a:p>
      </dgm:t>
    </dgm:pt>
    <dgm:pt modelId="{2933FCEE-449B-41B7-B07B-F61D93A9A0D7}" type="parTrans" cxnId="{44590DCF-9903-435A-AA61-4DD59ADCDD1C}">
      <dgm:prSet/>
      <dgm:spPr/>
      <dgm:t>
        <a:bodyPr/>
        <a:lstStyle/>
        <a:p>
          <a:endParaRPr lang="en-US"/>
        </a:p>
      </dgm:t>
    </dgm:pt>
    <dgm:pt modelId="{3718BF29-48B8-4108-85E9-BED0C8E56CD1}" type="sibTrans" cxnId="{44590DCF-9903-435A-AA61-4DD59ADCDD1C}">
      <dgm:prSet/>
      <dgm:spPr/>
      <dgm:t>
        <a:bodyPr/>
        <a:lstStyle/>
        <a:p>
          <a:endParaRPr lang="en-US"/>
        </a:p>
      </dgm:t>
    </dgm:pt>
    <dgm:pt modelId="{11312D62-549B-4E45-8F25-0504C327B877}">
      <dgm:prSet/>
      <dgm:spPr/>
      <dgm:t>
        <a:bodyPr/>
        <a:lstStyle/>
        <a:p>
          <a:r>
            <a:rPr lang="en-GB"/>
            <a:t>Going over bumps in the car</a:t>
          </a:r>
          <a:endParaRPr lang="en-US"/>
        </a:p>
      </dgm:t>
    </dgm:pt>
    <dgm:pt modelId="{20413E9A-44AE-483A-B5BE-7F74B014615D}" type="parTrans" cxnId="{514D59DA-F590-4A49-B7B1-AA836CEFBE1A}">
      <dgm:prSet/>
      <dgm:spPr/>
      <dgm:t>
        <a:bodyPr/>
        <a:lstStyle/>
        <a:p>
          <a:endParaRPr lang="en-US"/>
        </a:p>
      </dgm:t>
    </dgm:pt>
    <dgm:pt modelId="{76C70395-6A93-4DF6-8E1F-35E6F5092BB0}" type="sibTrans" cxnId="{514D59DA-F590-4A49-B7B1-AA836CEFBE1A}">
      <dgm:prSet/>
      <dgm:spPr/>
      <dgm:t>
        <a:bodyPr/>
        <a:lstStyle/>
        <a:p>
          <a:endParaRPr lang="en-US"/>
        </a:p>
      </dgm:t>
    </dgm:pt>
    <dgm:pt modelId="{FB49888D-D197-4F4A-B2FE-C8F3CC9B34FD}" type="pres">
      <dgm:prSet presAssocID="{190387DF-6F45-4543-8760-08A1F905589A}" presName="diagram" presStyleCnt="0">
        <dgm:presLayoutVars>
          <dgm:dir/>
          <dgm:resizeHandles val="exact"/>
        </dgm:presLayoutVars>
      </dgm:prSet>
      <dgm:spPr/>
    </dgm:pt>
    <dgm:pt modelId="{699842D7-A41A-40E9-AD9D-B04441B22408}" type="pres">
      <dgm:prSet presAssocID="{22AD727D-DBB8-4348-A6DD-197760E7AF05}" presName="node" presStyleLbl="node1" presStyleIdx="0" presStyleCnt="15">
        <dgm:presLayoutVars>
          <dgm:bulletEnabled val="1"/>
        </dgm:presLayoutVars>
      </dgm:prSet>
      <dgm:spPr/>
    </dgm:pt>
    <dgm:pt modelId="{F2DA0568-1E72-4E71-A897-E09972B2B893}" type="pres">
      <dgm:prSet presAssocID="{8D890403-95D3-45EC-B293-32DE25263610}" presName="sibTrans" presStyleCnt="0"/>
      <dgm:spPr/>
    </dgm:pt>
    <dgm:pt modelId="{E2909EB5-261C-4D64-A9AE-EA7ECFE1D33A}" type="pres">
      <dgm:prSet presAssocID="{118DD1E1-A4B5-4643-8CD7-A4DE10093CF8}" presName="node" presStyleLbl="node1" presStyleIdx="1" presStyleCnt="15">
        <dgm:presLayoutVars>
          <dgm:bulletEnabled val="1"/>
        </dgm:presLayoutVars>
      </dgm:prSet>
      <dgm:spPr/>
    </dgm:pt>
    <dgm:pt modelId="{4BFEC5D9-89E9-4051-9443-39B367C046D2}" type="pres">
      <dgm:prSet presAssocID="{D4874747-8A06-45B4-93A4-B5B4EB06F13C}" presName="sibTrans" presStyleCnt="0"/>
      <dgm:spPr/>
    </dgm:pt>
    <dgm:pt modelId="{E623AB00-95CB-4C87-B15C-010B8207BBDB}" type="pres">
      <dgm:prSet presAssocID="{B5BEFBB4-FA60-4D50-9A59-B5C50B78FA6B}" presName="node" presStyleLbl="node1" presStyleIdx="2" presStyleCnt="15">
        <dgm:presLayoutVars>
          <dgm:bulletEnabled val="1"/>
        </dgm:presLayoutVars>
      </dgm:prSet>
      <dgm:spPr/>
    </dgm:pt>
    <dgm:pt modelId="{EAD17637-6128-4418-82E7-2E5DAFDD749F}" type="pres">
      <dgm:prSet presAssocID="{2102A851-5F73-43F7-BD0A-F93DF0E3F74A}" presName="sibTrans" presStyleCnt="0"/>
      <dgm:spPr/>
    </dgm:pt>
    <dgm:pt modelId="{0E3A8171-B981-4BE8-A2C4-5634032E0F57}" type="pres">
      <dgm:prSet presAssocID="{46BA817F-AB36-4C00-BCAD-0CAB6D427AF2}" presName="node" presStyleLbl="node1" presStyleIdx="3" presStyleCnt="15">
        <dgm:presLayoutVars>
          <dgm:bulletEnabled val="1"/>
        </dgm:presLayoutVars>
      </dgm:prSet>
      <dgm:spPr/>
    </dgm:pt>
    <dgm:pt modelId="{E3C47482-0A5F-40E0-BA10-EDCF3FF60385}" type="pres">
      <dgm:prSet presAssocID="{2BEBFB49-CA4F-443F-AD24-6DF101E1A69A}" presName="sibTrans" presStyleCnt="0"/>
      <dgm:spPr/>
    </dgm:pt>
    <dgm:pt modelId="{10926D20-D8B7-4749-B5E2-594977F9FF74}" type="pres">
      <dgm:prSet presAssocID="{38C368B2-C0EA-4581-811A-76B3FF50797A}" presName="node" presStyleLbl="node1" presStyleIdx="4" presStyleCnt="15">
        <dgm:presLayoutVars>
          <dgm:bulletEnabled val="1"/>
        </dgm:presLayoutVars>
      </dgm:prSet>
      <dgm:spPr/>
    </dgm:pt>
    <dgm:pt modelId="{B9258841-54DD-4162-B1C8-A16B06D156C6}" type="pres">
      <dgm:prSet presAssocID="{2A20F290-34DE-4213-AB23-6A0C2B57F372}" presName="sibTrans" presStyleCnt="0"/>
      <dgm:spPr/>
    </dgm:pt>
    <dgm:pt modelId="{FC98D515-725F-4E00-AEF0-7F90B7E98EE7}" type="pres">
      <dgm:prSet presAssocID="{A52B1404-9213-478C-A80E-BE3373A4F0AE}" presName="node" presStyleLbl="node1" presStyleIdx="5" presStyleCnt="15">
        <dgm:presLayoutVars>
          <dgm:bulletEnabled val="1"/>
        </dgm:presLayoutVars>
      </dgm:prSet>
      <dgm:spPr/>
    </dgm:pt>
    <dgm:pt modelId="{1ECA3A3C-5ABE-47BD-9696-A2C9BB29C49D}" type="pres">
      <dgm:prSet presAssocID="{BBF97785-6657-4633-8E1B-DDDAE54F6E1A}" presName="sibTrans" presStyleCnt="0"/>
      <dgm:spPr/>
    </dgm:pt>
    <dgm:pt modelId="{7A38F64B-13F6-421D-8278-9A4217216EC2}" type="pres">
      <dgm:prSet presAssocID="{BE43A323-D803-45D0-A07F-7EB38F89C984}" presName="node" presStyleLbl="node1" presStyleIdx="6" presStyleCnt="15">
        <dgm:presLayoutVars>
          <dgm:bulletEnabled val="1"/>
        </dgm:presLayoutVars>
      </dgm:prSet>
      <dgm:spPr/>
    </dgm:pt>
    <dgm:pt modelId="{2373A515-C342-45A5-BA1B-44D2A3EB1EEA}" type="pres">
      <dgm:prSet presAssocID="{1048C0F8-140F-4C1E-87F8-718587A29BC4}" presName="sibTrans" presStyleCnt="0"/>
      <dgm:spPr/>
    </dgm:pt>
    <dgm:pt modelId="{ABE9D291-3A4D-41A4-B1AD-D20A9998A0E8}" type="pres">
      <dgm:prSet presAssocID="{03CA4651-F030-4DA3-ABEF-765EA2CC974D}" presName="node" presStyleLbl="node1" presStyleIdx="7" presStyleCnt="15">
        <dgm:presLayoutVars>
          <dgm:bulletEnabled val="1"/>
        </dgm:presLayoutVars>
      </dgm:prSet>
      <dgm:spPr/>
    </dgm:pt>
    <dgm:pt modelId="{507792FF-BEEC-4ECD-B8B2-0418F141C954}" type="pres">
      <dgm:prSet presAssocID="{24E798FC-099D-4D91-AF7D-0F4CDB9E20F2}" presName="sibTrans" presStyleCnt="0"/>
      <dgm:spPr/>
    </dgm:pt>
    <dgm:pt modelId="{02246549-89F7-439B-A4B0-4F773FD0BF88}" type="pres">
      <dgm:prSet presAssocID="{2267AAB1-5402-4411-9614-6251BDFE685A}" presName="node" presStyleLbl="node1" presStyleIdx="8" presStyleCnt="15">
        <dgm:presLayoutVars>
          <dgm:bulletEnabled val="1"/>
        </dgm:presLayoutVars>
      </dgm:prSet>
      <dgm:spPr/>
    </dgm:pt>
    <dgm:pt modelId="{CDD5034D-DF8C-4CA3-B2D2-ABAAC1B3DF36}" type="pres">
      <dgm:prSet presAssocID="{66B94D1B-7052-4D17-AF32-6AD393E75427}" presName="sibTrans" presStyleCnt="0"/>
      <dgm:spPr/>
    </dgm:pt>
    <dgm:pt modelId="{C4ED45FF-56E5-4001-AF16-098E2E228D6B}" type="pres">
      <dgm:prSet presAssocID="{7EB3D015-B489-4DF1-BB4A-F86CD02388B5}" presName="node" presStyleLbl="node1" presStyleIdx="9" presStyleCnt="15">
        <dgm:presLayoutVars>
          <dgm:bulletEnabled val="1"/>
        </dgm:presLayoutVars>
      </dgm:prSet>
      <dgm:spPr/>
    </dgm:pt>
    <dgm:pt modelId="{02BAF683-D2FE-47DE-9A6B-6CA708B3DAB7}" type="pres">
      <dgm:prSet presAssocID="{AB370001-F3C1-496D-9886-7F086E1CD2CA}" presName="sibTrans" presStyleCnt="0"/>
      <dgm:spPr/>
    </dgm:pt>
    <dgm:pt modelId="{ADACAAD4-F53A-4B8B-A257-F1200366B658}" type="pres">
      <dgm:prSet presAssocID="{1D52C8EB-E7CC-4570-808A-BCBEFFDD5431}" presName="node" presStyleLbl="node1" presStyleIdx="10" presStyleCnt="15">
        <dgm:presLayoutVars>
          <dgm:bulletEnabled val="1"/>
        </dgm:presLayoutVars>
      </dgm:prSet>
      <dgm:spPr/>
    </dgm:pt>
    <dgm:pt modelId="{3CEDD1E6-B050-4E28-BD48-B39783E6E0AE}" type="pres">
      <dgm:prSet presAssocID="{4DA089FA-4347-4468-B2B8-CA921530F52D}" presName="sibTrans" presStyleCnt="0"/>
      <dgm:spPr/>
    </dgm:pt>
    <dgm:pt modelId="{99CA7E9F-6F22-42F2-B93B-D01E440BD683}" type="pres">
      <dgm:prSet presAssocID="{599351AB-274E-44D7-9CE4-F96936629586}" presName="node" presStyleLbl="node1" presStyleIdx="11" presStyleCnt="15">
        <dgm:presLayoutVars>
          <dgm:bulletEnabled val="1"/>
        </dgm:presLayoutVars>
      </dgm:prSet>
      <dgm:spPr/>
    </dgm:pt>
    <dgm:pt modelId="{DAE2B9B1-65BF-4473-8177-06AB657C8B74}" type="pres">
      <dgm:prSet presAssocID="{8CA50490-7A4E-4BDA-A947-52E4C3D84376}" presName="sibTrans" presStyleCnt="0"/>
      <dgm:spPr/>
    </dgm:pt>
    <dgm:pt modelId="{C88BE0B1-7840-4073-B571-06CE0481D814}" type="pres">
      <dgm:prSet presAssocID="{9CA21728-D70D-48EF-A629-5D35C11BD51F}" presName="node" presStyleLbl="node1" presStyleIdx="12" presStyleCnt="15">
        <dgm:presLayoutVars>
          <dgm:bulletEnabled val="1"/>
        </dgm:presLayoutVars>
      </dgm:prSet>
      <dgm:spPr/>
    </dgm:pt>
    <dgm:pt modelId="{D0974848-8600-4F99-A404-1CF258DDA032}" type="pres">
      <dgm:prSet presAssocID="{279364AD-2185-491E-9580-C1E2C0CF7295}" presName="sibTrans" presStyleCnt="0"/>
      <dgm:spPr/>
    </dgm:pt>
    <dgm:pt modelId="{1D64A0BC-6860-4852-8866-6DD5D480DBFB}" type="pres">
      <dgm:prSet presAssocID="{12EE0BBD-651B-435C-AA60-444BE3409BCB}" presName="node" presStyleLbl="node1" presStyleIdx="13" presStyleCnt="15">
        <dgm:presLayoutVars>
          <dgm:bulletEnabled val="1"/>
        </dgm:presLayoutVars>
      </dgm:prSet>
      <dgm:spPr/>
    </dgm:pt>
    <dgm:pt modelId="{F6119760-352C-4BB2-B947-7FDCC3C10F4B}" type="pres">
      <dgm:prSet presAssocID="{3718BF29-48B8-4108-85E9-BED0C8E56CD1}" presName="sibTrans" presStyleCnt="0"/>
      <dgm:spPr/>
    </dgm:pt>
    <dgm:pt modelId="{4761D555-EC93-4643-9150-D962B00ACE85}" type="pres">
      <dgm:prSet presAssocID="{11312D62-549B-4E45-8F25-0504C327B877}" presName="node" presStyleLbl="node1" presStyleIdx="14" presStyleCnt="15">
        <dgm:presLayoutVars>
          <dgm:bulletEnabled val="1"/>
        </dgm:presLayoutVars>
      </dgm:prSet>
      <dgm:spPr/>
    </dgm:pt>
  </dgm:ptLst>
  <dgm:cxnLst>
    <dgm:cxn modelId="{CD546610-827C-41FB-BE66-234189895574}" srcId="{190387DF-6F45-4543-8760-08A1F905589A}" destId="{599351AB-274E-44D7-9CE4-F96936629586}" srcOrd="11" destOrd="0" parTransId="{1B49866B-4142-4977-A61D-EFF3A91A6147}" sibTransId="{8CA50490-7A4E-4BDA-A947-52E4C3D84376}"/>
    <dgm:cxn modelId="{682C2814-B7D5-44BE-824B-78DF88F5D3BF}" type="presOf" srcId="{11312D62-549B-4E45-8F25-0504C327B877}" destId="{4761D555-EC93-4643-9150-D962B00ACE85}" srcOrd="0" destOrd="0" presId="urn:microsoft.com/office/officeart/2005/8/layout/default"/>
    <dgm:cxn modelId="{01F31E22-CC33-45D8-8300-18CBBDD650F3}" srcId="{190387DF-6F45-4543-8760-08A1F905589A}" destId="{22AD727D-DBB8-4348-A6DD-197760E7AF05}" srcOrd="0" destOrd="0" parTransId="{717A39BD-9872-4058-963D-D82084563712}" sibTransId="{8D890403-95D3-45EC-B293-32DE25263610}"/>
    <dgm:cxn modelId="{7EE46030-88E2-4D0A-A036-38BE9A5CFE60}" type="presOf" srcId="{190387DF-6F45-4543-8760-08A1F905589A}" destId="{FB49888D-D197-4F4A-B2FE-C8F3CC9B34FD}" srcOrd="0" destOrd="0" presId="urn:microsoft.com/office/officeart/2005/8/layout/default"/>
    <dgm:cxn modelId="{967A7362-986F-4910-A4FE-94E728BFA8FC}" srcId="{190387DF-6F45-4543-8760-08A1F905589A}" destId="{9CA21728-D70D-48EF-A629-5D35C11BD51F}" srcOrd="12" destOrd="0" parTransId="{0D6148C9-EE2D-4F5A-B7BF-23DDC388CC0B}" sibTransId="{279364AD-2185-491E-9580-C1E2C0CF7295}"/>
    <dgm:cxn modelId="{F04BBD42-ABDD-45AD-B6F7-F855782F3DCF}" type="presOf" srcId="{118DD1E1-A4B5-4643-8CD7-A4DE10093CF8}" destId="{E2909EB5-261C-4D64-A9AE-EA7ECFE1D33A}" srcOrd="0" destOrd="0" presId="urn:microsoft.com/office/officeart/2005/8/layout/default"/>
    <dgm:cxn modelId="{28773745-4591-4B64-BA08-3F561A6928AA}" type="presOf" srcId="{599351AB-274E-44D7-9CE4-F96936629586}" destId="{99CA7E9F-6F22-42F2-B93B-D01E440BD683}" srcOrd="0" destOrd="0" presId="urn:microsoft.com/office/officeart/2005/8/layout/default"/>
    <dgm:cxn modelId="{B2A86C45-3B68-45A0-9144-70D03D00EF9C}" type="presOf" srcId="{B5BEFBB4-FA60-4D50-9A59-B5C50B78FA6B}" destId="{E623AB00-95CB-4C87-B15C-010B8207BBDB}" srcOrd="0" destOrd="0" presId="urn:microsoft.com/office/officeart/2005/8/layout/default"/>
    <dgm:cxn modelId="{55E25D67-4AC7-4E4D-8748-E9ABC701735B}" type="presOf" srcId="{1D52C8EB-E7CC-4570-808A-BCBEFFDD5431}" destId="{ADACAAD4-F53A-4B8B-A257-F1200366B658}" srcOrd="0" destOrd="0" presId="urn:microsoft.com/office/officeart/2005/8/layout/default"/>
    <dgm:cxn modelId="{45527B4B-3006-490E-8B03-8C469A25AFAC}" srcId="{190387DF-6F45-4543-8760-08A1F905589A}" destId="{1D52C8EB-E7CC-4570-808A-BCBEFFDD5431}" srcOrd="10" destOrd="0" parTransId="{0D40FC42-64C5-41DB-8AD4-B75E7253C5B5}" sibTransId="{4DA089FA-4347-4468-B2B8-CA921530F52D}"/>
    <dgm:cxn modelId="{3FE85852-CAB4-4D65-8EF5-D848A9E06F70}" type="presOf" srcId="{BE43A323-D803-45D0-A07F-7EB38F89C984}" destId="{7A38F64B-13F6-421D-8278-9A4217216EC2}" srcOrd="0" destOrd="0" presId="urn:microsoft.com/office/officeart/2005/8/layout/default"/>
    <dgm:cxn modelId="{26090474-4DD2-4FF0-BA70-8E66A4275080}" type="presOf" srcId="{9CA21728-D70D-48EF-A629-5D35C11BD51F}" destId="{C88BE0B1-7840-4073-B571-06CE0481D814}" srcOrd="0" destOrd="0" presId="urn:microsoft.com/office/officeart/2005/8/layout/default"/>
    <dgm:cxn modelId="{84E79089-80E1-424D-8442-C7B9798C744E}" type="presOf" srcId="{22AD727D-DBB8-4348-A6DD-197760E7AF05}" destId="{699842D7-A41A-40E9-AD9D-B04441B22408}" srcOrd="0" destOrd="0" presId="urn:microsoft.com/office/officeart/2005/8/layout/default"/>
    <dgm:cxn modelId="{0EF6B497-C2EE-4640-BD7F-7A63E58A0D3C}" type="presOf" srcId="{7EB3D015-B489-4DF1-BB4A-F86CD02388B5}" destId="{C4ED45FF-56E5-4001-AF16-098E2E228D6B}" srcOrd="0" destOrd="0" presId="urn:microsoft.com/office/officeart/2005/8/layout/default"/>
    <dgm:cxn modelId="{BB22289D-E02A-4D80-88F9-ECEE04A9D29F}" srcId="{190387DF-6F45-4543-8760-08A1F905589A}" destId="{118DD1E1-A4B5-4643-8CD7-A4DE10093CF8}" srcOrd="1" destOrd="0" parTransId="{211A0D57-66A9-4E62-B886-4A7522A82B32}" sibTransId="{D4874747-8A06-45B4-93A4-B5B4EB06F13C}"/>
    <dgm:cxn modelId="{5E0883A3-BC61-4979-AE27-390BFDCF468E}" type="presOf" srcId="{12EE0BBD-651B-435C-AA60-444BE3409BCB}" destId="{1D64A0BC-6860-4852-8866-6DD5D480DBFB}" srcOrd="0" destOrd="0" presId="urn:microsoft.com/office/officeart/2005/8/layout/default"/>
    <dgm:cxn modelId="{A4DB8DA5-9FD6-477B-938F-B097563E07D2}" srcId="{190387DF-6F45-4543-8760-08A1F905589A}" destId="{A52B1404-9213-478C-A80E-BE3373A4F0AE}" srcOrd="5" destOrd="0" parTransId="{5A7075DF-CD39-45C6-B3DB-06C333B066B6}" sibTransId="{BBF97785-6657-4633-8E1B-DDDAE54F6E1A}"/>
    <dgm:cxn modelId="{2FE7DEB0-E199-4EE1-8CBA-3DE8F3134975}" srcId="{190387DF-6F45-4543-8760-08A1F905589A}" destId="{38C368B2-C0EA-4581-811A-76B3FF50797A}" srcOrd="4" destOrd="0" parTransId="{2C23466B-4C76-4B50-95F4-9E3A4183F3B3}" sibTransId="{2A20F290-34DE-4213-AB23-6A0C2B57F372}"/>
    <dgm:cxn modelId="{3C4910C0-F179-4FB2-AF5E-07DF970186A2}" type="presOf" srcId="{2267AAB1-5402-4411-9614-6251BDFE685A}" destId="{02246549-89F7-439B-A4B0-4F773FD0BF88}" srcOrd="0" destOrd="0" presId="urn:microsoft.com/office/officeart/2005/8/layout/default"/>
    <dgm:cxn modelId="{2FDFB7C3-A48B-4DB5-AC9A-19A9523EA1A7}" srcId="{190387DF-6F45-4543-8760-08A1F905589A}" destId="{03CA4651-F030-4DA3-ABEF-765EA2CC974D}" srcOrd="7" destOrd="0" parTransId="{8DA41776-447F-452D-ABC1-DBC6DF422288}" sibTransId="{24E798FC-099D-4D91-AF7D-0F4CDB9E20F2}"/>
    <dgm:cxn modelId="{B9B2D6C5-DBD6-404C-AC9F-2462BA9E100F}" srcId="{190387DF-6F45-4543-8760-08A1F905589A}" destId="{7EB3D015-B489-4DF1-BB4A-F86CD02388B5}" srcOrd="9" destOrd="0" parTransId="{028C01C3-532D-4D98-8B14-EB0921FAFB01}" sibTransId="{AB370001-F3C1-496D-9886-7F086E1CD2CA}"/>
    <dgm:cxn modelId="{4514F3CA-1AFF-4794-85FA-74A628BDB509}" srcId="{190387DF-6F45-4543-8760-08A1F905589A}" destId="{B5BEFBB4-FA60-4D50-9A59-B5C50B78FA6B}" srcOrd="2" destOrd="0" parTransId="{8BE09BA0-9BCF-4EE9-B415-8B3C4E5C4C5E}" sibTransId="{2102A851-5F73-43F7-BD0A-F93DF0E3F74A}"/>
    <dgm:cxn modelId="{44590DCF-9903-435A-AA61-4DD59ADCDD1C}" srcId="{190387DF-6F45-4543-8760-08A1F905589A}" destId="{12EE0BBD-651B-435C-AA60-444BE3409BCB}" srcOrd="13" destOrd="0" parTransId="{2933FCEE-449B-41B7-B07B-F61D93A9A0D7}" sibTransId="{3718BF29-48B8-4108-85E9-BED0C8E56CD1}"/>
    <dgm:cxn modelId="{B35BFED1-A8D6-4707-9B15-EC39C528B94A}" type="presOf" srcId="{46BA817F-AB36-4C00-BCAD-0CAB6D427AF2}" destId="{0E3A8171-B981-4BE8-A2C4-5634032E0F57}" srcOrd="0" destOrd="0" presId="urn:microsoft.com/office/officeart/2005/8/layout/default"/>
    <dgm:cxn modelId="{B9DC3FD2-723A-470C-A355-04F52DDDE3F4}" type="presOf" srcId="{38C368B2-C0EA-4581-811A-76B3FF50797A}" destId="{10926D20-D8B7-4749-B5E2-594977F9FF74}" srcOrd="0" destOrd="0" presId="urn:microsoft.com/office/officeart/2005/8/layout/default"/>
    <dgm:cxn modelId="{FC5623D6-507A-470A-93D7-BE6C83B716D8}" srcId="{190387DF-6F45-4543-8760-08A1F905589A}" destId="{46BA817F-AB36-4C00-BCAD-0CAB6D427AF2}" srcOrd="3" destOrd="0" parTransId="{EB3356AE-D7D9-45D1-AD56-28A5C1E93B9C}" sibTransId="{2BEBFB49-CA4F-443F-AD24-6DF101E1A69A}"/>
    <dgm:cxn modelId="{81EEB7D6-B922-4F62-856B-DFD1A19D51FE}" type="presOf" srcId="{A52B1404-9213-478C-A80E-BE3373A4F0AE}" destId="{FC98D515-725F-4E00-AEF0-7F90B7E98EE7}" srcOrd="0" destOrd="0" presId="urn:microsoft.com/office/officeart/2005/8/layout/default"/>
    <dgm:cxn modelId="{514D59DA-F590-4A49-B7B1-AA836CEFBE1A}" srcId="{190387DF-6F45-4543-8760-08A1F905589A}" destId="{11312D62-549B-4E45-8F25-0504C327B877}" srcOrd="14" destOrd="0" parTransId="{20413E9A-44AE-483A-B5BE-7F74B014615D}" sibTransId="{76C70395-6A93-4DF6-8E1F-35E6F5092BB0}"/>
    <dgm:cxn modelId="{D4B42EDB-75BF-4FCF-AAF9-A084839D404C}" type="presOf" srcId="{03CA4651-F030-4DA3-ABEF-765EA2CC974D}" destId="{ABE9D291-3A4D-41A4-B1AD-D20A9998A0E8}" srcOrd="0" destOrd="0" presId="urn:microsoft.com/office/officeart/2005/8/layout/default"/>
    <dgm:cxn modelId="{E5AC9DDF-51C8-4A8C-8756-35ACF0ABB59D}" srcId="{190387DF-6F45-4543-8760-08A1F905589A}" destId="{2267AAB1-5402-4411-9614-6251BDFE685A}" srcOrd="8" destOrd="0" parTransId="{FADB00C2-9422-4382-BA49-E63B7B943A53}" sibTransId="{66B94D1B-7052-4D17-AF32-6AD393E75427}"/>
    <dgm:cxn modelId="{BE6BBBF9-871D-41BA-9874-28C660DA0941}" srcId="{190387DF-6F45-4543-8760-08A1F905589A}" destId="{BE43A323-D803-45D0-A07F-7EB38F89C984}" srcOrd="6" destOrd="0" parTransId="{E6FF41BA-E5DC-4DD9-BB5C-5F1C722D85FA}" sibTransId="{1048C0F8-140F-4C1E-87F8-718587A29BC4}"/>
    <dgm:cxn modelId="{CD537953-E09B-425B-8773-98CB8E1E299F}" type="presParOf" srcId="{FB49888D-D197-4F4A-B2FE-C8F3CC9B34FD}" destId="{699842D7-A41A-40E9-AD9D-B04441B22408}" srcOrd="0" destOrd="0" presId="urn:microsoft.com/office/officeart/2005/8/layout/default"/>
    <dgm:cxn modelId="{DB3C9E26-8847-490C-A7D8-07853B1F0743}" type="presParOf" srcId="{FB49888D-D197-4F4A-B2FE-C8F3CC9B34FD}" destId="{F2DA0568-1E72-4E71-A897-E09972B2B893}" srcOrd="1" destOrd="0" presId="urn:microsoft.com/office/officeart/2005/8/layout/default"/>
    <dgm:cxn modelId="{0474CFF7-22BB-4C6A-B4A5-6B864E68AD3D}" type="presParOf" srcId="{FB49888D-D197-4F4A-B2FE-C8F3CC9B34FD}" destId="{E2909EB5-261C-4D64-A9AE-EA7ECFE1D33A}" srcOrd="2" destOrd="0" presId="urn:microsoft.com/office/officeart/2005/8/layout/default"/>
    <dgm:cxn modelId="{3F908954-6B47-4EB6-A121-E50FE7861CCD}" type="presParOf" srcId="{FB49888D-D197-4F4A-B2FE-C8F3CC9B34FD}" destId="{4BFEC5D9-89E9-4051-9443-39B367C046D2}" srcOrd="3" destOrd="0" presId="urn:microsoft.com/office/officeart/2005/8/layout/default"/>
    <dgm:cxn modelId="{AC33BDEF-AB49-4FDC-966A-CB717219FC11}" type="presParOf" srcId="{FB49888D-D197-4F4A-B2FE-C8F3CC9B34FD}" destId="{E623AB00-95CB-4C87-B15C-010B8207BBDB}" srcOrd="4" destOrd="0" presId="urn:microsoft.com/office/officeart/2005/8/layout/default"/>
    <dgm:cxn modelId="{24586E1D-0462-4EB8-989E-BA3246357048}" type="presParOf" srcId="{FB49888D-D197-4F4A-B2FE-C8F3CC9B34FD}" destId="{EAD17637-6128-4418-82E7-2E5DAFDD749F}" srcOrd="5" destOrd="0" presId="urn:microsoft.com/office/officeart/2005/8/layout/default"/>
    <dgm:cxn modelId="{AE3C786F-8603-49DC-ABC2-7A818CE55574}" type="presParOf" srcId="{FB49888D-D197-4F4A-B2FE-C8F3CC9B34FD}" destId="{0E3A8171-B981-4BE8-A2C4-5634032E0F57}" srcOrd="6" destOrd="0" presId="urn:microsoft.com/office/officeart/2005/8/layout/default"/>
    <dgm:cxn modelId="{34330922-87B5-41C6-BC08-9E9013DE62D8}" type="presParOf" srcId="{FB49888D-D197-4F4A-B2FE-C8F3CC9B34FD}" destId="{E3C47482-0A5F-40E0-BA10-EDCF3FF60385}" srcOrd="7" destOrd="0" presId="urn:microsoft.com/office/officeart/2005/8/layout/default"/>
    <dgm:cxn modelId="{8204A2B3-6906-44DE-AB85-580DF32CA573}" type="presParOf" srcId="{FB49888D-D197-4F4A-B2FE-C8F3CC9B34FD}" destId="{10926D20-D8B7-4749-B5E2-594977F9FF74}" srcOrd="8" destOrd="0" presId="urn:microsoft.com/office/officeart/2005/8/layout/default"/>
    <dgm:cxn modelId="{2F40CA78-E421-4ABC-9323-A6E15B2CEE93}" type="presParOf" srcId="{FB49888D-D197-4F4A-B2FE-C8F3CC9B34FD}" destId="{B9258841-54DD-4162-B1C8-A16B06D156C6}" srcOrd="9" destOrd="0" presId="urn:microsoft.com/office/officeart/2005/8/layout/default"/>
    <dgm:cxn modelId="{D78F00F0-9671-4065-9593-D7ABEEB7301F}" type="presParOf" srcId="{FB49888D-D197-4F4A-B2FE-C8F3CC9B34FD}" destId="{FC98D515-725F-4E00-AEF0-7F90B7E98EE7}" srcOrd="10" destOrd="0" presId="urn:microsoft.com/office/officeart/2005/8/layout/default"/>
    <dgm:cxn modelId="{653101C5-C2C2-45B5-9004-459A2ABD6F68}" type="presParOf" srcId="{FB49888D-D197-4F4A-B2FE-C8F3CC9B34FD}" destId="{1ECA3A3C-5ABE-47BD-9696-A2C9BB29C49D}" srcOrd="11" destOrd="0" presId="urn:microsoft.com/office/officeart/2005/8/layout/default"/>
    <dgm:cxn modelId="{A0FEEF19-A145-4B0B-B8ED-D4AECF5626BC}" type="presParOf" srcId="{FB49888D-D197-4F4A-B2FE-C8F3CC9B34FD}" destId="{7A38F64B-13F6-421D-8278-9A4217216EC2}" srcOrd="12" destOrd="0" presId="urn:microsoft.com/office/officeart/2005/8/layout/default"/>
    <dgm:cxn modelId="{FD453A2A-8A58-4424-A198-288B34D460B4}" type="presParOf" srcId="{FB49888D-D197-4F4A-B2FE-C8F3CC9B34FD}" destId="{2373A515-C342-45A5-BA1B-44D2A3EB1EEA}" srcOrd="13" destOrd="0" presId="urn:microsoft.com/office/officeart/2005/8/layout/default"/>
    <dgm:cxn modelId="{C0B03100-6AF9-4080-9A5B-8489EAD2B779}" type="presParOf" srcId="{FB49888D-D197-4F4A-B2FE-C8F3CC9B34FD}" destId="{ABE9D291-3A4D-41A4-B1AD-D20A9998A0E8}" srcOrd="14" destOrd="0" presId="urn:microsoft.com/office/officeart/2005/8/layout/default"/>
    <dgm:cxn modelId="{30F4C44D-C151-492F-A19B-0DC0DEA3C367}" type="presParOf" srcId="{FB49888D-D197-4F4A-B2FE-C8F3CC9B34FD}" destId="{507792FF-BEEC-4ECD-B8B2-0418F141C954}" srcOrd="15" destOrd="0" presId="urn:microsoft.com/office/officeart/2005/8/layout/default"/>
    <dgm:cxn modelId="{EF0B13C1-AE2F-4D5A-9F1D-1105D72C2C81}" type="presParOf" srcId="{FB49888D-D197-4F4A-B2FE-C8F3CC9B34FD}" destId="{02246549-89F7-439B-A4B0-4F773FD0BF88}" srcOrd="16" destOrd="0" presId="urn:microsoft.com/office/officeart/2005/8/layout/default"/>
    <dgm:cxn modelId="{86DC550F-38A7-4C85-80F4-D5C895BB63A2}" type="presParOf" srcId="{FB49888D-D197-4F4A-B2FE-C8F3CC9B34FD}" destId="{CDD5034D-DF8C-4CA3-B2D2-ABAAC1B3DF36}" srcOrd="17" destOrd="0" presId="urn:microsoft.com/office/officeart/2005/8/layout/default"/>
    <dgm:cxn modelId="{79A94C4E-4D83-4038-8F7A-6B42D6464BE5}" type="presParOf" srcId="{FB49888D-D197-4F4A-B2FE-C8F3CC9B34FD}" destId="{C4ED45FF-56E5-4001-AF16-098E2E228D6B}" srcOrd="18" destOrd="0" presId="urn:microsoft.com/office/officeart/2005/8/layout/default"/>
    <dgm:cxn modelId="{1EF51C62-D54A-4306-8F40-55C723713AAE}" type="presParOf" srcId="{FB49888D-D197-4F4A-B2FE-C8F3CC9B34FD}" destId="{02BAF683-D2FE-47DE-9A6B-6CA708B3DAB7}" srcOrd="19" destOrd="0" presId="urn:microsoft.com/office/officeart/2005/8/layout/default"/>
    <dgm:cxn modelId="{58BF96B6-A73F-4AAB-A329-3FDD8947D185}" type="presParOf" srcId="{FB49888D-D197-4F4A-B2FE-C8F3CC9B34FD}" destId="{ADACAAD4-F53A-4B8B-A257-F1200366B658}" srcOrd="20" destOrd="0" presId="urn:microsoft.com/office/officeart/2005/8/layout/default"/>
    <dgm:cxn modelId="{FE27593E-0243-40BA-A48A-B6E83B967490}" type="presParOf" srcId="{FB49888D-D197-4F4A-B2FE-C8F3CC9B34FD}" destId="{3CEDD1E6-B050-4E28-BD48-B39783E6E0AE}" srcOrd="21" destOrd="0" presId="urn:microsoft.com/office/officeart/2005/8/layout/default"/>
    <dgm:cxn modelId="{DA2DC7E2-31F0-41EB-89B8-793831BC9D62}" type="presParOf" srcId="{FB49888D-D197-4F4A-B2FE-C8F3CC9B34FD}" destId="{99CA7E9F-6F22-42F2-B93B-D01E440BD683}" srcOrd="22" destOrd="0" presId="urn:microsoft.com/office/officeart/2005/8/layout/default"/>
    <dgm:cxn modelId="{625F6C5C-7605-45B5-9E92-B30AEFCC12C3}" type="presParOf" srcId="{FB49888D-D197-4F4A-B2FE-C8F3CC9B34FD}" destId="{DAE2B9B1-65BF-4473-8177-06AB657C8B74}" srcOrd="23" destOrd="0" presId="urn:microsoft.com/office/officeart/2005/8/layout/default"/>
    <dgm:cxn modelId="{F9844381-B847-4888-A48E-D609473D8D7B}" type="presParOf" srcId="{FB49888D-D197-4F4A-B2FE-C8F3CC9B34FD}" destId="{C88BE0B1-7840-4073-B571-06CE0481D814}" srcOrd="24" destOrd="0" presId="urn:microsoft.com/office/officeart/2005/8/layout/default"/>
    <dgm:cxn modelId="{A94265A9-68F7-4695-9780-DC6BD2A59772}" type="presParOf" srcId="{FB49888D-D197-4F4A-B2FE-C8F3CC9B34FD}" destId="{D0974848-8600-4F99-A404-1CF258DDA032}" srcOrd="25" destOrd="0" presId="urn:microsoft.com/office/officeart/2005/8/layout/default"/>
    <dgm:cxn modelId="{EB9D9EB6-53E9-4A12-95AD-1ACBB6265384}" type="presParOf" srcId="{FB49888D-D197-4F4A-B2FE-C8F3CC9B34FD}" destId="{1D64A0BC-6860-4852-8866-6DD5D480DBFB}" srcOrd="26" destOrd="0" presId="urn:microsoft.com/office/officeart/2005/8/layout/default"/>
    <dgm:cxn modelId="{3BB91B73-B7FC-42D4-BFF5-505DA3596F96}" type="presParOf" srcId="{FB49888D-D197-4F4A-B2FE-C8F3CC9B34FD}" destId="{F6119760-352C-4BB2-B947-7FDCC3C10F4B}" srcOrd="27" destOrd="0" presId="urn:microsoft.com/office/officeart/2005/8/layout/default"/>
    <dgm:cxn modelId="{4DE0EB17-CCA6-469C-9416-CDF57B8CD698}" type="presParOf" srcId="{FB49888D-D197-4F4A-B2FE-C8F3CC9B34FD}" destId="{4761D555-EC93-4643-9150-D962B00ACE85}"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13A7026-8D6F-47FE-B4AD-9AC92E70CF53}"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B9F0936C-1157-4B67-B18F-36CC0047B434}">
      <dgm:prSet/>
      <dgm:spPr/>
      <dgm:t>
        <a:bodyPr/>
        <a:lstStyle/>
        <a:p>
          <a:r>
            <a:rPr lang="en-GB"/>
            <a:t>Laying on stomach</a:t>
          </a:r>
          <a:endParaRPr lang="en-US"/>
        </a:p>
      </dgm:t>
    </dgm:pt>
    <dgm:pt modelId="{8F837EBD-0FF3-416C-990F-4EF266CB1AD5}" type="parTrans" cxnId="{D303E3F3-F816-4834-A8E2-21F21F69A757}">
      <dgm:prSet/>
      <dgm:spPr/>
      <dgm:t>
        <a:bodyPr/>
        <a:lstStyle/>
        <a:p>
          <a:endParaRPr lang="en-US"/>
        </a:p>
      </dgm:t>
    </dgm:pt>
    <dgm:pt modelId="{E8FE6B2B-4552-4D22-ADCA-6A6EB56C5055}" type="sibTrans" cxnId="{D303E3F3-F816-4834-A8E2-21F21F69A757}">
      <dgm:prSet/>
      <dgm:spPr/>
      <dgm:t>
        <a:bodyPr/>
        <a:lstStyle/>
        <a:p>
          <a:endParaRPr lang="en-US"/>
        </a:p>
      </dgm:t>
    </dgm:pt>
    <dgm:pt modelId="{2064A9ED-81BD-47C4-A9CD-A538469CA02D}">
      <dgm:prSet/>
      <dgm:spPr/>
      <dgm:t>
        <a:bodyPr/>
        <a:lstStyle/>
        <a:p>
          <a:r>
            <a:rPr lang="en-GB"/>
            <a:t>Before going to the bathroom</a:t>
          </a:r>
          <a:endParaRPr lang="en-US"/>
        </a:p>
      </dgm:t>
    </dgm:pt>
    <dgm:pt modelId="{1F37DF1F-4BF7-4A4D-9E88-7867DD9CC2B8}" type="parTrans" cxnId="{0FE67E2D-29FA-4D71-A2E4-D89E221A34DA}">
      <dgm:prSet/>
      <dgm:spPr/>
      <dgm:t>
        <a:bodyPr/>
        <a:lstStyle/>
        <a:p>
          <a:endParaRPr lang="en-US"/>
        </a:p>
      </dgm:t>
    </dgm:pt>
    <dgm:pt modelId="{E3C5D4BB-FB48-41A9-86B4-6F8B66D5218C}" type="sibTrans" cxnId="{0FE67E2D-29FA-4D71-A2E4-D89E221A34DA}">
      <dgm:prSet/>
      <dgm:spPr/>
      <dgm:t>
        <a:bodyPr/>
        <a:lstStyle/>
        <a:p>
          <a:endParaRPr lang="en-US"/>
        </a:p>
      </dgm:t>
    </dgm:pt>
    <dgm:pt modelId="{B0E3B3FE-6641-4368-A26E-94DBEB9968C5}">
      <dgm:prSet/>
      <dgm:spPr/>
      <dgm:t>
        <a:bodyPr/>
        <a:lstStyle/>
        <a:p>
          <a:r>
            <a:rPr lang="en-GB"/>
            <a:t>At wake up</a:t>
          </a:r>
          <a:endParaRPr lang="en-US"/>
        </a:p>
      </dgm:t>
    </dgm:pt>
    <dgm:pt modelId="{B907D487-9A1B-44C5-A11D-89B875051AC4}" type="parTrans" cxnId="{150214E8-E383-4C41-B5F8-4286F2E9EA35}">
      <dgm:prSet/>
      <dgm:spPr/>
      <dgm:t>
        <a:bodyPr/>
        <a:lstStyle/>
        <a:p>
          <a:endParaRPr lang="en-US"/>
        </a:p>
      </dgm:t>
    </dgm:pt>
    <dgm:pt modelId="{57DE5892-9A32-40A9-962A-D4F841C8FEB4}" type="sibTrans" cxnId="{150214E8-E383-4C41-B5F8-4286F2E9EA35}">
      <dgm:prSet/>
      <dgm:spPr/>
      <dgm:t>
        <a:bodyPr/>
        <a:lstStyle/>
        <a:p>
          <a:endParaRPr lang="en-US"/>
        </a:p>
      </dgm:t>
    </dgm:pt>
    <dgm:pt modelId="{ADF8502A-706B-42CB-B8E1-DA571174EE47}">
      <dgm:prSet/>
      <dgm:spPr/>
      <dgm:t>
        <a:bodyPr/>
        <a:lstStyle/>
        <a:p>
          <a:r>
            <a:rPr lang="en-GB"/>
            <a:t>During a long car ride</a:t>
          </a:r>
          <a:endParaRPr lang="en-US"/>
        </a:p>
      </dgm:t>
    </dgm:pt>
    <dgm:pt modelId="{52DF3035-143D-40D3-AA7B-AD36B8B7A104}" type="parTrans" cxnId="{29078967-B728-49E1-B50B-3FFAD7041D90}">
      <dgm:prSet/>
      <dgm:spPr/>
      <dgm:t>
        <a:bodyPr/>
        <a:lstStyle/>
        <a:p>
          <a:endParaRPr lang="en-US"/>
        </a:p>
      </dgm:t>
    </dgm:pt>
    <dgm:pt modelId="{4763ECC0-0B13-4A5A-A3C2-B279CF5959A6}" type="sibTrans" cxnId="{29078967-B728-49E1-B50B-3FFAD7041D90}">
      <dgm:prSet/>
      <dgm:spPr/>
      <dgm:t>
        <a:bodyPr/>
        <a:lstStyle/>
        <a:p>
          <a:endParaRPr lang="en-US"/>
        </a:p>
      </dgm:t>
    </dgm:pt>
    <dgm:pt modelId="{0488D025-DCBF-4480-B264-B7DF28CA0171}">
      <dgm:prSet/>
      <dgm:spPr/>
      <dgm:t>
        <a:bodyPr/>
        <a:lstStyle/>
        <a:p>
          <a:r>
            <a:rPr lang="en-GB"/>
            <a:t>While peeing (please respect privacy)</a:t>
          </a:r>
          <a:endParaRPr lang="en-US"/>
        </a:p>
      </dgm:t>
    </dgm:pt>
    <dgm:pt modelId="{E3605DE9-FED0-47DC-AA4F-15817E1DD7D7}" type="parTrans" cxnId="{28D2EB59-9598-4BC1-8409-8F0A8DEF57A4}">
      <dgm:prSet/>
      <dgm:spPr/>
      <dgm:t>
        <a:bodyPr/>
        <a:lstStyle/>
        <a:p>
          <a:endParaRPr lang="en-US"/>
        </a:p>
      </dgm:t>
    </dgm:pt>
    <dgm:pt modelId="{A4DA36D8-E758-4024-8E27-0532ADA3C4AF}" type="sibTrans" cxnId="{28D2EB59-9598-4BC1-8409-8F0A8DEF57A4}">
      <dgm:prSet/>
      <dgm:spPr/>
      <dgm:t>
        <a:bodyPr/>
        <a:lstStyle/>
        <a:p>
          <a:endParaRPr lang="en-US"/>
        </a:p>
      </dgm:t>
    </dgm:pt>
    <dgm:pt modelId="{115B1D25-50F5-4165-8261-79A93111938A}">
      <dgm:prSet/>
      <dgm:spPr/>
      <dgm:t>
        <a:bodyPr/>
        <a:lstStyle/>
        <a:p>
          <a:r>
            <a:rPr lang="en-GB"/>
            <a:t>Wearing a seatbelt</a:t>
          </a:r>
          <a:endParaRPr lang="en-US"/>
        </a:p>
      </dgm:t>
    </dgm:pt>
    <dgm:pt modelId="{CEAFD556-C6F6-4E09-80D3-46B024C5770A}" type="parTrans" cxnId="{F450FECB-58C3-4CA8-BB52-4701CE10932D}">
      <dgm:prSet/>
      <dgm:spPr/>
      <dgm:t>
        <a:bodyPr/>
        <a:lstStyle/>
        <a:p>
          <a:endParaRPr lang="en-US"/>
        </a:p>
      </dgm:t>
    </dgm:pt>
    <dgm:pt modelId="{ABD34820-2EF2-442E-9E1E-FD9EAB924D3E}" type="sibTrans" cxnId="{F450FECB-58C3-4CA8-BB52-4701CE10932D}">
      <dgm:prSet/>
      <dgm:spPr/>
      <dgm:t>
        <a:bodyPr/>
        <a:lstStyle/>
        <a:p>
          <a:endParaRPr lang="en-US"/>
        </a:p>
      </dgm:t>
    </dgm:pt>
    <dgm:pt modelId="{B06C646A-34BE-412D-A321-F230D8F9BFD4}">
      <dgm:prSet/>
      <dgm:spPr/>
      <dgm:t>
        <a:bodyPr/>
        <a:lstStyle/>
        <a:p>
          <a:r>
            <a:rPr lang="en-GB"/>
            <a:t>After going to the bathroom</a:t>
          </a:r>
          <a:endParaRPr lang="en-US"/>
        </a:p>
      </dgm:t>
    </dgm:pt>
    <dgm:pt modelId="{7D8578F0-F61B-48CD-ACA5-DCF1B32866E1}" type="parTrans" cxnId="{49A7760A-0796-474E-AF8F-E4104873B483}">
      <dgm:prSet/>
      <dgm:spPr/>
      <dgm:t>
        <a:bodyPr/>
        <a:lstStyle/>
        <a:p>
          <a:endParaRPr lang="en-US"/>
        </a:p>
      </dgm:t>
    </dgm:pt>
    <dgm:pt modelId="{36760576-3A09-49C6-915E-458206C5A754}" type="sibTrans" cxnId="{49A7760A-0796-474E-AF8F-E4104873B483}">
      <dgm:prSet/>
      <dgm:spPr/>
      <dgm:t>
        <a:bodyPr/>
        <a:lstStyle/>
        <a:p>
          <a:endParaRPr lang="en-US"/>
        </a:p>
      </dgm:t>
    </dgm:pt>
    <dgm:pt modelId="{0E68DEF9-03ED-4602-AC2D-6D197AC5443A}">
      <dgm:prSet/>
      <dgm:spPr/>
      <dgm:t>
        <a:bodyPr/>
        <a:lstStyle/>
        <a:p>
          <a:r>
            <a:rPr lang="en-GB"/>
            <a:t>Watching TV At bedtime</a:t>
          </a:r>
          <a:endParaRPr lang="en-US"/>
        </a:p>
      </dgm:t>
    </dgm:pt>
    <dgm:pt modelId="{5757CA94-318B-4A92-859A-70C457E7E030}" type="parTrans" cxnId="{B268CAF1-E2D1-4E68-ABA5-EB23DF184255}">
      <dgm:prSet/>
      <dgm:spPr/>
      <dgm:t>
        <a:bodyPr/>
        <a:lstStyle/>
        <a:p>
          <a:endParaRPr lang="en-US"/>
        </a:p>
      </dgm:t>
    </dgm:pt>
    <dgm:pt modelId="{82B5ECAB-F34E-49C7-8EBE-D0FF1C49019F}" type="sibTrans" cxnId="{B268CAF1-E2D1-4E68-ABA5-EB23DF184255}">
      <dgm:prSet/>
      <dgm:spPr/>
      <dgm:t>
        <a:bodyPr/>
        <a:lstStyle/>
        <a:p>
          <a:endParaRPr lang="en-US"/>
        </a:p>
      </dgm:t>
    </dgm:pt>
    <dgm:pt modelId="{0E09A4A8-E981-476F-8516-84371895D4A2}">
      <dgm:prSet/>
      <dgm:spPr/>
      <dgm:t>
        <a:bodyPr/>
        <a:lstStyle/>
        <a:p>
          <a:r>
            <a:rPr lang="en-GB"/>
            <a:t>Doing crunches or sit-ups</a:t>
          </a:r>
          <a:endParaRPr lang="en-US"/>
        </a:p>
      </dgm:t>
    </dgm:pt>
    <dgm:pt modelId="{C512B334-8899-4235-865D-1754E29F99CB}" type="parTrans" cxnId="{7E878A23-AFBB-44E8-AB38-5BC939941DA0}">
      <dgm:prSet/>
      <dgm:spPr/>
      <dgm:t>
        <a:bodyPr/>
        <a:lstStyle/>
        <a:p>
          <a:endParaRPr lang="en-US"/>
        </a:p>
      </dgm:t>
    </dgm:pt>
    <dgm:pt modelId="{9E5BEBC5-DD46-43A7-A995-830B3CB0789B}" type="sibTrans" cxnId="{7E878A23-AFBB-44E8-AB38-5BC939941DA0}">
      <dgm:prSet/>
      <dgm:spPr/>
      <dgm:t>
        <a:bodyPr/>
        <a:lstStyle/>
        <a:p>
          <a:endParaRPr lang="en-US"/>
        </a:p>
      </dgm:t>
    </dgm:pt>
    <dgm:pt modelId="{9241598F-6B5D-46A5-9944-28EBBA5DAB69}">
      <dgm:prSet/>
      <dgm:spPr/>
      <dgm:t>
        <a:bodyPr/>
        <a:lstStyle/>
        <a:p>
          <a:r>
            <a:rPr lang="en-GB"/>
            <a:t>5 minutes after drinking a few big sips of water</a:t>
          </a:r>
          <a:endParaRPr lang="en-US"/>
        </a:p>
      </dgm:t>
    </dgm:pt>
    <dgm:pt modelId="{8BF695CD-2EAE-45BA-90E1-A279B2D65D8D}" type="parTrans" cxnId="{2AF2A3DF-568F-4D26-9002-47133DAF982E}">
      <dgm:prSet/>
      <dgm:spPr/>
      <dgm:t>
        <a:bodyPr/>
        <a:lstStyle/>
        <a:p>
          <a:endParaRPr lang="en-US"/>
        </a:p>
      </dgm:t>
    </dgm:pt>
    <dgm:pt modelId="{8BCB3A4C-1EFB-4FF6-B261-12A50E57AD15}" type="sibTrans" cxnId="{2AF2A3DF-568F-4D26-9002-47133DAF982E}">
      <dgm:prSet/>
      <dgm:spPr/>
      <dgm:t>
        <a:bodyPr/>
        <a:lstStyle/>
        <a:p>
          <a:endParaRPr lang="en-US"/>
        </a:p>
      </dgm:t>
    </dgm:pt>
    <dgm:pt modelId="{F64CBD80-4D89-4F4F-8BD7-64D8E6193463}">
      <dgm:prSet/>
      <dgm:spPr/>
      <dgm:t>
        <a:bodyPr/>
        <a:lstStyle/>
        <a:p>
          <a:r>
            <a:rPr lang="en-GB"/>
            <a:t>20 minutes after drinking a few big sips of water</a:t>
          </a:r>
          <a:endParaRPr lang="en-US"/>
        </a:p>
      </dgm:t>
    </dgm:pt>
    <dgm:pt modelId="{668FB636-73CF-4487-A89F-1BF88E918B55}" type="parTrans" cxnId="{44255521-A7C1-4537-8C3E-0C1B94ABE408}">
      <dgm:prSet/>
      <dgm:spPr/>
      <dgm:t>
        <a:bodyPr/>
        <a:lstStyle/>
        <a:p>
          <a:endParaRPr lang="en-US"/>
        </a:p>
      </dgm:t>
    </dgm:pt>
    <dgm:pt modelId="{80691C8C-3FDC-4D75-92CD-8D62FC774EC0}" type="sibTrans" cxnId="{44255521-A7C1-4537-8C3E-0C1B94ABE408}">
      <dgm:prSet/>
      <dgm:spPr/>
      <dgm:t>
        <a:bodyPr/>
        <a:lstStyle/>
        <a:p>
          <a:endParaRPr lang="en-US"/>
        </a:p>
      </dgm:t>
    </dgm:pt>
    <dgm:pt modelId="{54F3B2A9-E321-41D3-BDFC-8B2FAF2C4B88}" type="pres">
      <dgm:prSet presAssocID="{313A7026-8D6F-47FE-B4AD-9AC92E70CF53}" presName="diagram" presStyleCnt="0">
        <dgm:presLayoutVars>
          <dgm:dir/>
          <dgm:resizeHandles val="exact"/>
        </dgm:presLayoutVars>
      </dgm:prSet>
      <dgm:spPr/>
    </dgm:pt>
    <dgm:pt modelId="{8B98BD45-8D1B-4534-B0A3-51A23F865D79}" type="pres">
      <dgm:prSet presAssocID="{B9F0936C-1157-4B67-B18F-36CC0047B434}" presName="node" presStyleLbl="node1" presStyleIdx="0" presStyleCnt="11">
        <dgm:presLayoutVars>
          <dgm:bulletEnabled val="1"/>
        </dgm:presLayoutVars>
      </dgm:prSet>
      <dgm:spPr/>
    </dgm:pt>
    <dgm:pt modelId="{301E65FF-B182-4A67-90D6-674468A810FE}" type="pres">
      <dgm:prSet presAssocID="{E8FE6B2B-4552-4D22-ADCA-6A6EB56C5055}" presName="sibTrans" presStyleCnt="0"/>
      <dgm:spPr/>
    </dgm:pt>
    <dgm:pt modelId="{C195AB05-4B27-47F6-B244-50D04E4746D8}" type="pres">
      <dgm:prSet presAssocID="{2064A9ED-81BD-47C4-A9CD-A538469CA02D}" presName="node" presStyleLbl="node1" presStyleIdx="1" presStyleCnt="11">
        <dgm:presLayoutVars>
          <dgm:bulletEnabled val="1"/>
        </dgm:presLayoutVars>
      </dgm:prSet>
      <dgm:spPr/>
    </dgm:pt>
    <dgm:pt modelId="{E3FFED3E-361F-4B3E-84A0-6A3F864BB269}" type="pres">
      <dgm:prSet presAssocID="{E3C5D4BB-FB48-41A9-86B4-6F8B66D5218C}" presName="sibTrans" presStyleCnt="0"/>
      <dgm:spPr/>
    </dgm:pt>
    <dgm:pt modelId="{9F54D5FC-CB06-48DC-A941-E02CCEB20087}" type="pres">
      <dgm:prSet presAssocID="{B0E3B3FE-6641-4368-A26E-94DBEB9968C5}" presName="node" presStyleLbl="node1" presStyleIdx="2" presStyleCnt="11">
        <dgm:presLayoutVars>
          <dgm:bulletEnabled val="1"/>
        </dgm:presLayoutVars>
      </dgm:prSet>
      <dgm:spPr/>
    </dgm:pt>
    <dgm:pt modelId="{B4CC81FC-930C-4DA3-9999-81525F02C5EA}" type="pres">
      <dgm:prSet presAssocID="{57DE5892-9A32-40A9-962A-D4F841C8FEB4}" presName="sibTrans" presStyleCnt="0"/>
      <dgm:spPr/>
    </dgm:pt>
    <dgm:pt modelId="{8475F294-7893-42EC-BB67-4C60949CDC14}" type="pres">
      <dgm:prSet presAssocID="{ADF8502A-706B-42CB-B8E1-DA571174EE47}" presName="node" presStyleLbl="node1" presStyleIdx="3" presStyleCnt="11">
        <dgm:presLayoutVars>
          <dgm:bulletEnabled val="1"/>
        </dgm:presLayoutVars>
      </dgm:prSet>
      <dgm:spPr/>
    </dgm:pt>
    <dgm:pt modelId="{C4A3584B-FDE2-4E3A-A67A-4E221BC917BC}" type="pres">
      <dgm:prSet presAssocID="{4763ECC0-0B13-4A5A-A3C2-B279CF5959A6}" presName="sibTrans" presStyleCnt="0"/>
      <dgm:spPr/>
    </dgm:pt>
    <dgm:pt modelId="{B5B9477E-B83F-42C6-BE74-D28FBF56F333}" type="pres">
      <dgm:prSet presAssocID="{0488D025-DCBF-4480-B264-B7DF28CA0171}" presName="node" presStyleLbl="node1" presStyleIdx="4" presStyleCnt="11">
        <dgm:presLayoutVars>
          <dgm:bulletEnabled val="1"/>
        </dgm:presLayoutVars>
      </dgm:prSet>
      <dgm:spPr/>
    </dgm:pt>
    <dgm:pt modelId="{88088267-A4DE-4FFA-ABCD-E320652BCEC2}" type="pres">
      <dgm:prSet presAssocID="{A4DA36D8-E758-4024-8E27-0532ADA3C4AF}" presName="sibTrans" presStyleCnt="0"/>
      <dgm:spPr/>
    </dgm:pt>
    <dgm:pt modelId="{F9D72B5C-4F44-415E-8AB6-34802FC7C0B4}" type="pres">
      <dgm:prSet presAssocID="{115B1D25-50F5-4165-8261-79A93111938A}" presName="node" presStyleLbl="node1" presStyleIdx="5" presStyleCnt="11">
        <dgm:presLayoutVars>
          <dgm:bulletEnabled val="1"/>
        </dgm:presLayoutVars>
      </dgm:prSet>
      <dgm:spPr/>
    </dgm:pt>
    <dgm:pt modelId="{DE40858C-275C-4CAF-812C-0EE1DADC2551}" type="pres">
      <dgm:prSet presAssocID="{ABD34820-2EF2-442E-9E1E-FD9EAB924D3E}" presName="sibTrans" presStyleCnt="0"/>
      <dgm:spPr/>
    </dgm:pt>
    <dgm:pt modelId="{BFD0E4E4-2E69-47FB-88D1-9A47D232876F}" type="pres">
      <dgm:prSet presAssocID="{B06C646A-34BE-412D-A321-F230D8F9BFD4}" presName="node" presStyleLbl="node1" presStyleIdx="6" presStyleCnt="11">
        <dgm:presLayoutVars>
          <dgm:bulletEnabled val="1"/>
        </dgm:presLayoutVars>
      </dgm:prSet>
      <dgm:spPr/>
    </dgm:pt>
    <dgm:pt modelId="{3C514CD1-38E7-4B28-A949-B1D5AE5E6D2F}" type="pres">
      <dgm:prSet presAssocID="{36760576-3A09-49C6-915E-458206C5A754}" presName="sibTrans" presStyleCnt="0"/>
      <dgm:spPr/>
    </dgm:pt>
    <dgm:pt modelId="{FE56BA62-3110-4B40-AA35-F798078AF8F4}" type="pres">
      <dgm:prSet presAssocID="{0E68DEF9-03ED-4602-AC2D-6D197AC5443A}" presName="node" presStyleLbl="node1" presStyleIdx="7" presStyleCnt="11">
        <dgm:presLayoutVars>
          <dgm:bulletEnabled val="1"/>
        </dgm:presLayoutVars>
      </dgm:prSet>
      <dgm:spPr/>
    </dgm:pt>
    <dgm:pt modelId="{5E6C642D-04B5-462D-812C-990E63B54CE1}" type="pres">
      <dgm:prSet presAssocID="{82B5ECAB-F34E-49C7-8EBE-D0FF1C49019F}" presName="sibTrans" presStyleCnt="0"/>
      <dgm:spPr/>
    </dgm:pt>
    <dgm:pt modelId="{F600CC22-3A12-4FAF-A11B-0A2253EE5463}" type="pres">
      <dgm:prSet presAssocID="{0E09A4A8-E981-476F-8516-84371895D4A2}" presName="node" presStyleLbl="node1" presStyleIdx="8" presStyleCnt="11">
        <dgm:presLayoutVars>
          <dgm:bulletEnabled val="1"/>
        </dgm:presLayoutVars>
      </dgm:prSet>
      <dgm:spPr/>
    </dgm:pt>
    <dgm:pt modelId="{1A897C16-0D12-4D5D-8AA4-78435BE40340}" type="pres">
      <dgm:prSet presAssocID="{9E5BEBC5-DD46-43A7-A995-830B3CB0789B}" presName="sibTrans" presStyleCnt="0"/>
      <dgm:spPr/>
    </dgm:pt>
    <dgm:pt modelId="{322162CF-9D20-4261-B215-F72A8DC6E4AA}" type="pres">
      <dgm:prSet presAssocID="{9241598F-6B5D-46A5-9944-28EBBA5DAB69}" presName="node" presStyleLbl="node1" presStyleIdx="9" presStyleCnt="11">
        <dgm:presLayoutVars>
          <dgm:bulletEnabled val="1"/>
        </dgm:presLayoutVars>
      </dgm:prSet>
      <dgm:spPr/>
    </dgm:pt>
    <dgm:pt modelId="{6A0FEDF4-2F7C-4CFC-AEA7-385D546D6C73}" type="pres">
      <dgm:prSet presAssocID="{8BCB3A4C-1EFB-4FF6-B261-12A50E57AD15}" presName="sibTrans" presStyleCnt="0"/>
      <dgm:spPr/>
    </dgm:pt>
    <dgm:pt modelId="{6DD666F8-C4F1-48F7-84C7-EEEE9AD3AAAE}" type="pres">
      <dgm:prSet presAssocID="{F64CBD80-4D89-4F4F-8BD7-64D8E6193463}" presName="node" presStyleLbl="node1" presStyleIdx="10" presStyleCnt="11">
        <dgm:presLayoutVars>
          <dgm:bulletEnabled val="1"/>
        </dgm:presLayoutVars>
      </dgm:prSet>
      <dgm:spPr/>
    </dgm:pt>
  </dgm:ptLst>
  <dgm:cxnLst>
    <dgm:cxn modelId="{49A7760A-0796-474E-AF8F-E4104873B483}" srcId="{313A7026-8D6F-47FE-B4AD-9AC92E70CF53}" destId="{B06C646A-34BE-412D-A321-F230D8F9BFD4}" srcOrd="6" destOrd="0" parTransId="{7D8578F0-F61B-48CD-ACA5-DCF1B32866E1}" sibTransId="{36760576-3A09-49C6-915E-458206C5A754}"/>
    <dgm:cxn modelId="{BE1C7418-9215-4C28-9141-AA87FF68FACF}" type="presOf" srcId="{B9F0936C-1157-4B67-B18F-36CC0047B434}" destId="{8B98BD45-8D1B-4534-B0A3-51A23F865D79}" srcOrd="0" destOrd="0" presId="urn:microsoft.com/office/officeart/2005/8/layout/default"/>
    <dgm:cxn modelId="{3C85041E-1B08-427F-9EC0-1E30E0198C4F}" type="presOf" srcId="{115B1D25-50F5-4165-8261-79A93111938A}" destId="{F9D72B5C-4F44-415E-8AB6-34802FC7C0B4}" srcOrd="0" destOrd="0" presId="urn:microsoft.com/office/officeart/2005/8/layout/default"/>
    <dgm:cxn modelId="{44255521-A7C1-4537-8C3E-0C1B94ABE408}" srcId="{313A7026-8D6F-47FE-B4AD-9AC92E70CF53}" destId="{F64CBD80-4D89-4F4F-8BD7-64D8E6193463}" srcOrd="10" destOrd="0" parTransId="{668FB636-73CF-4487-A89F-1BF88E918B55}" sibTransId="{80691C8C-3FDC-4D75-92CD-8D62FC774EC0}"/>
    <dgm:cxn modelId="{7E878A23-AFBB-44E8-AB38-5BC939941DA0}" srcId="{313A7026-8D6F-47FE-B4AD-9AC92E70CF53}" destId="{0E09A4A8-E981-476F-8516-84371895D4A2}" srcOrd="8" destOrd="0" parTransId="{C512B334-8899-4235-865D-1754E29F99CB}" sibTransId="{9E5BEBC5-DD46-43A7-A995-830B3CB0789B}"/>
    <dgm:cxn modelId="{0FE67E2D-29FA-4D71-A2E4-D89E221A34DA}" srcId="{313A7026-8D6F-47FE-B4AD-9AC92E70CF53}" destId="{2064A9ED-81BD-47C4-A9CD-A538469CA02D}" srcOrd="1" destOrd="0" parTransId="{1F37DF1F-4BF7-4A4D-9E88-7867DD9CC2B8}" sibTransId="{E3C5D4BB-FB48-41A9-86B4-6F8B66D5218C}"/>
    <dgm:cxn modelId="{3145BA35-BD79-4D65-9F89-80EB60659E35}" type="presOf" srcId="{B06C646A-34BE-412D-A321-F230D8F9BFD4}" destId="{BFD0E4E4-2E69-47FB-88D1-9A47D232876F}" srcOrd="0" destOrd="0" presId="urn:microsoft.com/office/officeart/2005/8/layout/default"/>
    <dgm:cxn modelId="{E0248A36-3CB3-41EE-A1A3-18CAC54C501E}" type="presOf" srcId="{9241598F-6B5D-46A5-9944-28EBBA5DAB69}" destId="{322162CF-9D20-4261-B215-F72A8DC6E4AA}" srcOrd="0" destOrd="0" presId="urn:microsoft.com/office/officeart/2005/8/layout/default"/>
    <dgm:cxn modelId="{303F0A62-C06B-4DB2-84D7-397955239003}" type="presOf" srcId="{2064A9ED-81BD-47C4-A9CD-A538469CA02D}" destId="{C195AB05-4B27-47F6-B244-50D04E4746D8}" srcOrd="0" destOrd="0" presId="urn:microsoft.com/office/officeart/2005/8/layout/default"/>
    <dgm:cxn modelId="{C20E5664-EFC9-485C-820B-5DA30C1C4033}" type="presOf" srcId="{F64CBD80-4D89-4F4F-8BD7-64D8E6193463}" destId="{6DD666F8-C4F1-48F7-84C7-EEEE9AD3AAAE}" srcOrd="0" destOrd="0" presId="urn:microsoft.com/office/officeart/2005/8/layout/default"/>
    <dgm:cxn modelId="{29078967-B728-49E1-B50B-3FFAD7041D90}" srcId="{313A7026-8D6F-47FE-B4AD-9AC92E70CF53}" destId="{ADF8502A-706B-42CB-B8E1-DA571174EE47}" srcOrd="3" destOrd="0" parTransId="{52DF3035-143D-40D3-AA7B-AD36B8B7A104}" sibTransId="{4763ECC0-0B13-4A5A-A3C2-B279CF5959A6}"/>
    <dgm:cxn modelId="{D8C36D49-7C27-44E3-B209-07B6A689A108}" type="presOf" srcId="{0E68DEF9-03ED-4602-AC2D-6D197AC5443A}" destId="{FE56BA62-3110-4B40-AA35-F798078AF8F4}" srcOrd="0" destOrd="0" presId="urn:microsoft.com/office/officeart/2005/8/layout/default"/>
    <dgm:cxn modelId="{205B8A6B-A00D-4614-8C45-7731D65D8EB0}" type="presOf" srcId="{ADF8502A-706B-42CB-B8E1-DA571174EE47}" destId="{8475F294-7893-42EC-BB67-4C60949CDC14}" srcOrd="0" destOrd="0" presId="urn:microsoft.com/office/officeart/2005/8/layout/default"/>
    <dgm:cxn modelId="{28D2EB59-9598-4BC1-8409-8F0A8DEF57A4}" srcId="{313A7026-8D6F-47FE-B4AD-9AC92E70CF53}" destId="{0488D025-DCBF-4480-B264-B7DF28CA0171}" srcOrd="4" destOrd="0" parTransId="{E3605DE9-FED0-47DC-AA4F-15817E1DD7D7}" sibTransId="{A4DA36D8-E758-4024-8E27-0532ADA3C4AF}"/>
    <dgm:cxn modelId="{D9243195-3E2A-4723-858E-049A90699735}" type="presOf" srcId="{0E09A4A8-E981-476F-8516-84371895D4A2}" destId="{F600CC22-3A12-4FAF-A11B-0A2253EE5463}" srcOrd="0" destOrd="0" presId="urn:microsoft.com/office/officeart/2005/8/layout/default"/>
    <dgm:cxn modelId="{07DBFB9E-FD5F-4609-8A17-37F91513C8EF}" type="presOf" srcId="{B0E3B3FE-6641-4368-A26E-94DBEB9968C5}" destId="{9F54D5FC-CB06-48DC-A941-E02CCEB20087}" srcOrd="0" destOrd="0" presId="urn:microsoft.com/office/officeart/2005/8/layout/default"/>
    <dgm:cxn modelId="{68F8BDB7-C24E-4C3C-BAA8-0CEF03A9790C}" type="presOf" srcId="{313A7026-8D6F-47FE-B4AD-9AC92E70CF53}" destId="{54F3B2A9-E321-41D3-BDFC-8B2FAF2C4B88}" srcOrd="0" destOrd="0" presId="urn:microsoft.com/office/officeart/2005/8/layout/default"/>
    <dgm:cxn modelId="{F450FECB-58C3-4CA8-BB52-4701CE10932D}" srcId="{313A7026-8D6F-47FE-B4AD-9AC92E70CF53}" destId="{115B1D25-50F5-4165-8261-79A93111938A}" srcOrd="5" destOrd="0" parTransId="{CEAFD556-C6F6-4E09-80D3-46B024C5770A}" sibTransId="{ABD34820-2EF2-442E-9E1E-FD9EAB924D3E}"/>
    <dgm:cxn modelId="{2AF2A3DF-568F-4D26-9002-47133DAF982E}" srcId="{313A7026-8D6F-47FE-B4AD-9AC92E70CF53}" destId="{9241598F-6B5D-46A5-9944-28EBBA5DAB69}" srcOrd="9" destOrd="0" parTransId="{8BF695CD-2EAE-45BA-90E1-A279B2D65D8D}" sibTransId="{8BCB3A4C-1EFB-4FF6-B261-12A50E57AD15}"/>
    <dgm:cxn modelId="{150214E8-E383-4C41-B5F8-4286F2E9EA35}" srcId="{313A7026-8D6F-47FE-B4AD-9AC92E70CF53}" destId="{B0E3B3FE-6641-4368-A26E-94DBEB9968C5}" srcOrd="2" destOrd="0" parTransId="{B907D487-9A1B-44C5-A11D-89B875051AC4}" sibTransId="{57DE5892-9A32-40A9-962A-D4F841C8FEB4}"/>
    <dgm:cxn modelId="{B268CAF1-E2D1-4E68-ABA5-EB23DF184255}" srcId="{313A7026-8D6F-47FE-B4AD-9AC92E70CF53}" destId="{0E68DEF9-03ED-4602-AC2D-6D197AC5443A}" srcOrd="7" destOrd="0" parTransId="{5757CA94-318B-4A92-859A-70C457E7E030}" sibTransId="{82B5ECAB-F34E-49C7-8EBE-D0FF1C49019F}"/>
    <dgm:cxn modelId="{D303E3F3-F816-4834-A8E2-21F21F69A757}" srcId="{313A7026-8D6F-47FE-B4AD-9AC92E70CF53}" destId="{B9F0936C-1157-4B67-B18F-36CC0047B434}" srcOrd="0" destOrd="0" parTransId="{8F837EBD-0FF3-416C-990F-4EF266CB1AD5}" sibTransId="{E8FE6B2B-4552-4D22-ADCA-6A6EB56C5055}"/>
    <dgm:cxn modelId="{EE929CFD-0E52-4358-A52B-9A566B2F9143}" type="presOf" srcId="{0488D025-DCBF-4480-B264-B7DF28CA0171}" destId="{B5B9477E-B83F-42C6-BE74-D28FBF56F333}" srcOrd="0" destOrd="0" presId="urn:microsoft.com/office/officeart/2005/8/layout/default"/>
    <dgm:cxn modelId="{A9D36B04-A6D1-4DB7-AAAE-FA5A315A12EC}" type="presParOf" srcId="{54F3B2A9-E321-41D3-BDFC-8B2FAF2C4B88}" destId="{8B98BD45-8D1B-4534-B0A3-51A23F865D79}" srcOrd="0" destOrd="0" presId="urn:microsoft.com/office/officeart/2005/8/layout/default"/>
    <dgm:cxn modelId="{1DEF4E63-1035-4A93-86E5-2FEEAA67DF18}" type="presParOf" srcId="{54F3B2A9-E321-41D3-BDFC-8B2FAF2C4B88}" destId="{301E65FF-B182-4A67-90D6-674468A810FE}" srcOrd="1" destOrd="0" presId="urn:microsoft.com/office/officeart/2005/8/layout/default"/>
    <dgm:cxn modelId="{A25E5AA6-23D3-4CEB-9C5C-6D3E074F8924}" type="presParOf" srcId="{54F3B2A9-E321-41D3-BDFC-8B2FAF2C4B88}" destId="{C195AB05-4B27-47F6-B244-50D04E4746D8}" srcOrd="2" destOrd="0" presId="urn:microsoft.com/office/officeart/2005/8/layout/default"/>
    <dgm:cxn modelId="{CD38FC7B-819E-4C17-99CC-8C461EDE3323}" type="presParOf" srcId="{54F3B2A9-E321-41D3-BDFC-8B2FAF2C4B88}" destId="{E3FFED3E-361F-4B3E-84A0-6A3F864BB269}" srcOrd="3" destOrd="0" presId="urn:microsoft.com/office/officeart/2005/8/layout/default"/>
    <dgm:cxn modelId="{FC9517DC-3DCF-4B5F-9406-2004842A4117}" type="presParOf" srcId="{54F3B2A9-E321-41D3-BDFC-8B2FAF2C4B88}" destId="{9F54D5FC-CB06-48DC-A941-E02CCEB20087}" srcOrd="4" destOrd="0" presId="urn:microsoft.com/office/officeart/2005/8/layout/default"/>
    <dgm:cxn modelId="{E7AC45A2-1658-4395-ABC1-3C85BE1EFEAB}" type="presParOf" srcId="{54F3B2A9-E321-41D3-BDFC-8B2FAF2C4B88}" destId="{B4CC81FC-930C-4DA3-9999-81525F02C5EA}" srcOrd="5" destOrd="0" presId="urn:microsoft.com/office/officeart/2005/8/layout/default"/>
    <dgm:cxn modelId="{FEF0DB64-B4D4-42BC-97D8-CBC4FA585B8D}" type="presParOf" srcId="{54F3B2A9-E321-41D3-BDFC-8B2FAF2C4B88}" destId="{8475F294-7893-42EC-BB67-4C60949CDC14}" srcOrd="6" destOrd="0" presId="urn:microsoft.com/office/officeart/2005/8/layout/default"/>
    <dgm:cxn modelId="{6D42D9D9-B838-4E86-87F8-C796D9C714F3}" type="presParOf" srcId="{54F3B2A9-E321-41D3-BDFC-8B2FAF2C4B88}" destId="{C4A3584B-FDE2-4E3A-A67A-4E221BC917BC}" srcOrd="7" destOrd="0" presId="urn:microsoft.com/office/officeart/2005/8/layout/default"/>
    <dgm:cxn modelId="{8C33E54A-12DA-45F3-8DD3-B651396332E9}" type="presParOf" srcId="{54F3B2A9-E321-41D3-BDFC-8B2FAF2C4B88}" destId="{B5B9477E-B83F-42C6-BE74-D28FBF56F333}" srcOrd="8" destOrd="0" presId="urn:microsoft.com/office/officeart/2005/8/layout/default"/>
    <dgm:cxn modelId="{54A389A5-64F6-43C3-AC99-5C8F4A0FDA0F}" type="presParOf" srcId="{54F3B2A9-E321-41D3-BDFC-8B2FAF2C4B88}" destId="{88088267-A4DE-4FFA-ABCD-E320652BCEC2}" srcOrd="9" destOrd="0" presId="urn:microsoft.com/office/officeart/2005/8/layout/default"/>
    <dgm:cxn modelId="{67764852-03DA-4DBF-BD65-2C998E09B13C}" type="presParOf" srcId="{54F3B2A9-E321-41D3-BDFC-8B2FAF2C4B88}" destId="{F9D72B5C-4F44-415E-8AB6-34802FC7C0B4}" srcOrd="10" destOrd="0" presId="urn:microsoft.com/office/officeart/2005/8/layout/default"/>
    <dgm:cxn modelId="{FD5CBBE8-A19E-4DF8-996A-B08633A2F4B3}" type="presParOf" srcId="{54F3B2A9-E321-41D3-BDFC-8B2FAF2C4B88}" destId="{DE40858C-275C-4CAF-812C-0EE1DADC2551}" srcOrd="11" destOrd="0" presId="urn:microsoft.com/office/officeart/2005/8/layout/default"/>
    <dgm:cxn modelId="{46661D98-C0D3-4CE8-B5C6-6A1F181AA537}" type="presParOf" srcId="{54F3B2A9-E321-41D3-BDFC-8B2FAF2C4B88}" destId="{BFD0E4E4-2E69-47FB-88D1-9A47D232876F}" srcOrd="12" destOrd="0" presId="urn:microsoft.com/office/officeart/2005/8/layout/default"/>
    <dgm:cxn modelId="{70947FB9-A8BE-4AA7-9FDC-81B39428A389}" type="presParOf" srcId="{54F3B2A9-E321-41D3-BDFC-8B2FAF2C4B88}" destId="{3C514CD1-38E7-4B28-A949-B1D5AE5E6D2F}" srcOrd="13" destOrd="0" presId="urn:microsoft.com/office/officeart/2005/8/layout/default"/>
    <dgm:cxn modelId="{F3E47F48-3F05-49F5-BE28-F922A711B978}" type="presParOf" srcId="{54F3B2A9-E321-41D3-BDFC-8B2FAF2C4B88}" destId="{FE56BA62-3110-4B40-AA35-F798078AF8F4}" srcOrd="14" destOrd="0" presId="urn:microsoft.com/office/officeart/2005/8/layout/default"/>
    <dgm:cxn modelId="{D091C0D6-D342-4338-885A-6D39B59E6C5F}" type="presParOf" srcId="{54F3B2A9-E321-41D3-BDFC-8B2FAF2C4B88}" destId="{5E6C642D-04B5-462D-812C-990E63B54CE1}" srcOrd="15" destOrd="0" presId="urn:microsoft.com/office/officeart/2005/8/layout/default"/>
    <dgm:cxn modelId="{5572DA05-DD37-41E7-9B27-2EDC42E092AE}" type="presParOf" srcId="{54F3B2A9-E321-41D3-BDFC-8B2FAF2C4B88}" destId="{F600CC22-3A12-4FAF-A11B-0A2253EE5463}" srcOrd="16" destOrd="0" presId="urn:microsoft.com/office/officeart/2005/8/layout/default"/>
    <dgm:cxn modelId="{F042AE19-71FD-4594-88D5-BED4EAD685A4}" type="presParOf" srcId="{54F3B2A9-E321-41D3-BDFC-8B2FAF2C4B88}" destId="{1A897C16-0D12-4D5D-8AA4-78435BE40340}" srcOrd="17" destOrd="0" presId="urn:microsoft.com/office/officeart/2005/8/layout/default"/>
    <dgm:cxn modelId="{E762657E-A32D-4322-AE84-BD6A00DAFD00}" type="presParOf" srcId="{54F3B2A9-E321-41D3-BDFC-8B2FAF2C4B88}" destId="{322162CF-9D20-4261-B215-F72A8DC6E4AA}" srcOrd="18" destOrd="0" presId="urn:microsoft.com/office/officeart/2005/8/layout/default"/>
    <dgm:cxn modelId="{E8DBCB12-6C7B-4B22-9C34-A4318555204B}" type="presParOf" srcId="{54F3B2A9-E321-41D3-BDFC-8B2FAF2C4B88}" destId="{6A0FEDF4-2F7C-4CFC-AEA7-385D546D6C73}" srcOrd="19" destOrd="0" presId="urn:microsoft.com/office/officeart/2005/8/layout/default"/>
    <dgm:cxn modelId="{D2CF50F6-0F25-4552-A17E-67F299153890}" type="presParOf" srcId="{54F3B2A9-E321-41D3-BDFC-8B2FAF2C4B88}" destId="{6DD666F8-C4F1-48F7-84C7-EEEE9AD3AAAE}"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CB54AB-9D0F-442B-ABE1-1D7FCE1B8ABB}"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D593699-1F8E-4DE6-8B35-C69E18762C71}">
      <dgm:prSet/>
      <dgm:spPr/>
      <dgm:t>
        <a:bodyPr/>
        <a:lstStyle/>
        <a:p>
          <a:r>
            <a:rPr lang="en-GB"/>
            <a:t>In the bath/ shower</a:t>
          </a:r>
          <a:endParaRPr lang="en-US"/>
        </a:p>
      </dgm:t>
    </dgm:pt>
    <dgm:pt modelId="{55E05D61-CFDB-4718-9D50-74B7EC486B18}" type="parTrans" cxnId="{707EC14E-0B17-40D8-BB51-73F3ED1F0596}">
      <dgm:prSet/>
      <dgm:spPr/>
      <dgm:t>
        <a:bodyPr/>
        <a:lstStyle/>
        <a:p>
          <a:endParaRPr lang="en-US"/>
        </a:p>
      </dgm:t>
    </dgm:pt>
    <dgm:pt modelId="{2F82F1B5-D1AA-4BBE-8775-E06B446F7E95}" type="sibTrans" cxnId="{707EC14E-0B17-40D8-BB51-73F3ED1F0596}">
      <dgm:prSet/>
      <dgm:spPr/>
      <dgm:t>
        <a:bodyPr/>
        <a:lstStyle/>
        <a:p>
          <a:endParaRPr lang="en-US"/>
        </a:p>
      </dgm:t>
    </dgm:pt>
    <dgm:pt modelId="{48687FD9-F2EE-4D28-B21F-0C1A7F483050}">
      <dgm:prSet/>
      <dgm:spPr/>
      <dgm:t>
        <a:bodyPr/>
        <a:lstStyle/>
        <a:p>
          <a:r>
            <a:rPr lang="en-GB"/>
            <a:t>Walking/ resting feet on carpet</a:t>
          </a:r>
          <a:endParaRPr lang="en-US"/>
        </a:p>
      </dgm:t>
    </dgm:pt>
    <dgm:pt modelId="{5008424A-8D27-4F09-8CEB-7D17EA3C5206}" type="parTrans" cxnId="{209C438C-58DF-4E61-9375-8D5A4E2B5E1C}">
      <dgm:prSet/>
      <dgm:spPr/>
      <dgm:t>
        <a:bodyPr/>
        <a:lstStyle/>
        <a:p>
          <a:endParaRPr lang="en-US"/>
        </a:p>
      </dgm:t>
    </dgm:pt>
    <dgm:pt modelId="{C3C4AA48-B92C-4C76-A2B9-1F7DE4B0C878}" type="sibTrans" cxnId="{209C438C-58DF-4E61-9375-8D5A4E2B5E1C}">
      <dgm:prSet/>
      <dgm:spPr/>
      <dgm:t>
        <a:bodyPr/>
        <a:lstStyle/>
        <a:p>
          <a:endParaRPr lang="en-US"/>
        </a:p>
      </dgm:t>
    </dgm:pt>
    <dgm:pt modelId="{0F9D96B5-D0C8-4AE6-92CD-5F0E8528B39D}">
      <dgm:prSet/>
      <dgm:spPr/>
      <dgm:t>
        <a:bodyPr/>
        <a:lstStyle/>
        <a:p>
          <a:r>
            <a:rPr lang="en-GB"/>
            <a:t>Walking/ resting feet in grass</a:t>
          </a:r>
          <a:endParaRPr lang="en-US"/>
        </a:p>
      </dgm:t>
    </dgm:pt>
    <dgm:pt modelId="{67989E7F-D8D5-42C3-9D33-DE712625D7A2}" type="parTrans" cxnId="{1319C62B-69A0-4389-8B59-3E63D9E6CD45}">
      <dgm:prSet/>
      <dgm:spPr/>
      <dgm:t>
        <a:bodyPr/>
        <a:lstStyle/>
        <a:p>
          <a:endParaRPr lang="en-US"/>
        </a:p>
      </dgm:t>
    </dgm:pt>
    <dgm:pt modelId="{2D4B9037-EC55-4593-B0E1-B6B8A76A9B06}" type="sibTrans" cxnId="{1319C62B-69A0-4389-8B59-3E63D9E6CD45}">
      <dgm:prSet/>
      <dgm:spPr/>
      <dgm:t>
        <a:bodyPr/>
        <a:lstStyle/>
        <a:p>
          <a:endParaRPr lang="en-US"/>
        </a:p>
      </dgm:t>
    </dgm:pt>
    <dgm:pt modelId="{09086B42-9F43-4A0E-B5D5-F838F0D91AC9}">
      <dgm:prSet/>
      <dgm:spPr/>
      <dgm:t>
        <a:bodyPr/>
        <a:lstStyle/>
        <a:p>
          <a:r>
            <a:rPr lang="en-GB"/>
            <a:t>Walking on a balance beam</a:t>
          </a:r>
          <a:endParaRPr lang="en-US"/>
        </a:p>
      </dgm:t>
    </dgm:pt>
    <dgm:pt modelId="{C041A771-C5DA-4B9E-A5F0-D24F0B6C1A1D}" type="parTrans" cxnId="{F4F247BD-EF91-4CCC-8B2B-828A90D7545B}">
      <dgm:prSet/>
      <dgm:spPr/>
      <dgm:t>
        <a:bodyPr/>
        <a:lstStyle/>
        <a:p>
          <a:endParaRPr lang="en-US"/>
        </a:p>
      </dgm:t>
    </dgm:pt>
    <dgm:pt modelId="{FA0A404E-676A-483C-8E9D-638957E097E6}" type="sibTrans" cxnId="{F4F247BD-EF91-4CCC-8B2B-828A90D7545B}">
      <dgm:prSet/>
      <dgm:spPr/>
      <dgm:t>
        <a:bodyPr/>
        <a:lstStyle/>
        <a:p>
          <a:endParaRPr lang="en-US"/>
        </a:p>
      </dgm:t>
    </dgm:pt>
    <dgm:pt modelId="{32C4547C-53F7-478E-821E-CB0A7F56AA22}">
      <dgm:prSet/>
      <dgm:spPr/>
      <dgm:t>
        <a:bodyPr/>
        <a:lstStyle/>
        <a:p>
          <a:r>
            <a:rPr lang="en-GB"/>
            <a:t>Standing on one foot</a:t>
          </a:r>
          <a:endParaRPr lang="en-US"/>
        </a:p>
      </dgm:t>
    </dgm:pt>
    <dgm:pt modelId="{BF9A2C55-6C0C-4DC7-9EEC-AA1FDCBA6C19}" type="parTrans" cxnId="{1FE26428-DDE6-4A03-9E11-897F2BD01398}">
      <dgm:prSet/>
      <dgm:spPr/>
      <dgm:t>
        <a:bodyPr/>
        <a:lstStyle/>
        <a:p>
          <a:endParaRPr lang="en-US"/>
        </a:p>
      </dgm:t>
    </dgm:pt>
    <dgm:pt modelId="{073ED1EA-CF1C-4EF3-844B-60044A34D97B}" type="sibTrans" cxnId="{1FE26428-DDE6-4A03-9E11-897F2BD01398}">
      <dgm:prSet/>
      <dgm:spPr/>
      <dgm:t>
        <a:bodyPr/>
        <a:lstStyle/>
        <a:p>
          <a:endParaRPr lang="en-US"/>
        </a:p>
      </dgm:t>
    </dgm:pt>
    <dgm:pt modelId="{3A00000E-9D63-4930-A534-690287347965}">
      <dgm:prSet/>
      <dgm:spPr/>
      <dgm:t>
        <a:bodyPr/>
        <a:lstStyle/>
        <a:p>
          <a:r>
            <a:rPr lang="en-GB"/>
            <a:t>Kicking a Ball</a:t>
          </a:r>
          <a:endParaRPr lang="en-US"/>
        </a:p>
      </dgm:t>
    </dgm:pt>
    <dgm:pt modelId="{E945AE0F-A356-42F3-86D8-807A6398AA30}" type="parTrans" cxnId="{AD077B9B-D28D-45CA-B2EB-65CA3725D5C9}">
      <dgm:prSet/>
      <dgm:spPr/>
      <dgm:t>
        <a:bodyPr/>
        <a:lstStyle/>
        <a:p>
          <a:endParaRPr lang="en-US"/>
        </a:p>
      </dgm:t>
    </dgm:pt>
    <dgm:pt modelId="{6C6ECE37-8F40-49F3-9C32-85DE9B377CC3}" type="sibTrans" cxnId="{AD077B9B-D28D-45CA-B2EB-65CA3725D5C9}">
      <dgm:prSet/>
      <dgm:spPr/>
      <dgm:t>
        <a:bodyPr/>
        <a:lstStyle/>
        <a:p>
          <a:endParaRPr lang="en-US"/>
        </a:p>
      </dgm:t>
    </dgm:pt>
    <dgm:pt modelId="{EF9E26A9-E850-4CA9-A602-DD83F8954AA0}">
      <dgm:prSet/>
      <dgm:spPr/>
      <dgm:t>
        <a:bodyPr/>
        <a:lstStyle/>
        <a:p>
          <a:r>
            <a:rPr lang="en-GB"/>
            <a:t>Jumping on a trampoline</a:t>
          </a:r>
          <a:endParaRPr lang="en-US"/>
        </a:p>
      </dgm:t>
    </dgm:pt>
    <dgm:pt modelId="{64852BBC-9248-44AC-AF82-2AFF0557123B}" type="parTrans" cxnId="{105E8E70-ACE9-42C9-85FC-D274E6A15907}">
      <dgm:prSet/>
      <dgm:spPr/>
      <dgm:t>
        <a:bodyPr/>
        <a:lstStyle/>
        <a:p>
          <a:endParaRPr lang="en-US"/>
        </a:p>
      </dgm:t>
    </dgm:pt>
    <dgm:pt modelId="{DFF037E9-CE53-4429-BB31-2D7145C21899}" type="sibTrans" cxnId="{105E8E70-ACE9-42C9-85FC-D274E6A15907}">
      <dgm:prSet/>
      <dgm:spPr/>
      <dgm:t>
        <a:bodyPr/>
        <a:lstStyle/>
        <a:p>
          <a:endParaRPr lang="en-US"/>
        </a:p>
      </dgm:t>
    </dgm:pt>
    <dgm:pt modelId="{528A0BA4-471C-415E-9A6C-AAA587AF621F}">
      <dgm:prSet/>
      <dgm:spPr/>
      <dgm:t>
        <a:bodyPr/>
        <a:lstStyle/>
        <a:p>
          <a:r>
            <a:rPr lang="en-GB"/>
            <a:t>Climbing on playground equipment</a:t>
          </a:r>
          <a:endParaRPr lang="en-US"/>
        </a:p>
      </dgm:t>
    </dgm:pt>
    <dgm:pt modelId="{0B68A3FA-2160-46DC-842A-21987DE13B4B}" type="parTrans" cxnId="{6D6ECB40-F3B7-4C34-8340-7A1440C90189}">
      <dgm:prSet/>
      <dgm:spPr/>
      <dgm:t>
        <a:bodyPr/>
        <a:lstStyle/>
        <a:p>
          <a:endParaRPr lang="en-US"/>
        </a:p>
      </dgm:t>
    </dgm:pt>
    <dgm:pt modelId="{BD48441E-E328-4F00-9EDB-C9D5A5E6CCE5}" type="sibTrans" cxnId="{6D6ECB40-F3B7-4C34-8340-7A1440C90189}">
      <dgm:prSet/>
      <dgm:spPr/>
      <dgm:t>
        <a:bodyPr/>
        <a:lstStyle/>
        <a:p>
          <a:endParaRPr lang="en-US"/>
        </a:p>
      </dgm:t>
    </dgm:pt>
    <dgm:pt modelId="{F1DFAC1D-5EA2-481D-BEA0-77417E748EE8}">
      <dgm:prSet/>
      <dgm:spPr/>
      <dgm:t>
        <a:bodyPr/>
        <a:lstStyle/>
        <a:p>
          <a:r>
            <a:rPr lang="en-GB"/>
            <a:t>Going outside in hot/ cold weather</a:t>
          </a:r>
          <a:endParaRPr lang="en-US"/>
        </a:p>
      </dgm:t>
    </dgm:pt>
    <dgm:pt modelId="{74D5121C-1CEA-4FC4-908C-EB6BFA9EEE6B}" type="parTrans" cxnId="{00F1C855-AB53-4437-89CA-CBD582DBD3E1}">
      <dgm:prSet/>
      <dgm:spPr/>
      <dgm:t>
        <a:bodyPr/>
        <a:lstStyle/>
        <a:p>
          <a:endParaRPr lang="en-US"/>
        </a:p>
      </dgm:t>
    </dgm:pt>
    <dgm:pt modelId="{76FF877F-C6E2-48D4-A7E3-BE75EBCA1461}" type="sibTrans" cxnId="{00F1C855-AB53-4437-89CA-CBD582DBD3E1}">
      <dgm:prSet/>
      <dgm:spPr/>
      <dgm:t>
        <a:bodyPr/>
        <a:lstStyle/>
        <a:p>
          <a:endParaRPr lang="en-US"/>
        </a:p>
      </dgm:t>
    </dgm:pt>
    <dgm:pt modelId="{B058BE08-1131-40B5-BAD1-ED7B2C0F5AA3}">
      <dgm:prSet/>
      <dgm:spPr/>
      <dgm:t>
        <a:bodyPr/>
        <a:lstStyle/>
        <a:p>
          <a:r>
            <a:rPr lang="en-GB"/>
            <a:t>Relaxing on the couch or chair</a:t>
          </a:r>
          <a:endParaRPr lang="en-US"/>
        </a:p>
      </dgm:t>
    </dgm:pt>
    <dgm:pt modelId="{652120F1-408C-4D34-87CC-60D329066A37}" type="parTrans" cxnId="{F09F5824-6516-41EF-AC06-F986E6F8248B}">
      <dgm:prSet/>
      <dgm:spPr/>
      <dgm:t>
        <a:bodyPr/>
        <a:lstStyle/>
        <a:p>
          <a:endParaRPr lang="en-US"/>
        </a:p>
      </dgm:t>
    </dgm:pt>
    <dgm:pt modelId="{493421E0-7885-48F3-A88A-6CB24D4F3302}" type="sibTrans" cxnId="{F09F5824-6516-41EF-AC06-F986E6F8248B}">
      <dgm:prSet/>
      <dgm:spPr/>
      <dgm:t>
        <a:bodyPr/>
        <a:lstStyle/>
        <a:p>
          <a:endParaRPr lang="en-US"/>
        </a:p>
      </dgm:t>
    </dgm:pt>
    <dgm:pt modelId="{0764FB6E-3B61-443E-8BB3-B42C1F04F2E9}">
      <dgm:prSet/>
      <dgm:spPr/>
      <dgm:t>
        <a:bodyPr/>
        <a:lstStyle/>
        <a:p>
          <a:r>
            <a:rPr lang="en-GB"/>
            <a:t>Putting on socks/ shoes</a:t>
          </a:r>
          <a:endParaRPr lang="en-US"/>
        </a:p>
      </dgm:t>
    </dgm:pt>
    <dgm:pt modelId="{C8343347-94A1-4C1D-8C13-DFB0A195C89D}" type="parTrans" cxnId="{CC4AAF6E-FF2C-41DC-90FC-B201F44DFC0D}">
      <dgm:prSet/>
      <dgm:spPr/>
      <dgm:t>
        <a:bodyPr/>
        <a:lstStyle/>
        <a:p>
          <a:endParaRPr lang="en-US"/>
        </a:p>
      </dgm:t>
    </dgm:pt>
    <dgm:pt modelId="{185ABCF4-0E9F-47D4-9F07-5918166227E6}" type="sibTrans" cxnId="{CC4AAF6E-FF2C-41DC-90FC-B201F44DFC0D}">
      <dgm:prSet/>
      <dgm:spPr/>
      <dgm:t>
        <a:bodyPr/>
        <a:lstStyle/>
        <a:p>
          <a:endParaRPr lang="en-US"/>
        </a:p>
      </dgm:t>
    </dgm:pt>
    <dgm:pt modelId="{C2BA444D-1523-42ED-A264-D4FDA4E0C8D5}">
      <dgm:prSet/>
      <dgm:spPr/>
      <dgm:t>
        <a:bodyPr/>
        <a:lstStyle/>
        <a:p>
          <a:r>
            <a:rPr lang="en-GB"/>
            <a:t>Taking off sock/shoes</a:t>
          </a:r>
          <a:endParaRPr lang="en-US"/>
        </a:p>
      </dgm:t>
    </dgm:pt>
    <dgm:pt modelId="{7C48B74E-84AB-4E27-B494-17491AB88D7C}" type="parTrans" cxnId="{B422C05A-2B2F-46D3-A626-9FE2B8035EF9}">
      <dgm:prSet/>
      <dgm:spPr/>
      <dgm:t>
        <a:bodyPr/>
        <a:lstStyle/>
        <a:p>
          <a:endParaRPr lang="en-US"/>
        </a:p>
      </dgm:t>
    </dgm:pt>
    <dgm:pt modelId="{1287D566-94BB-4661-B42E-4532BD83D570}" type="sibTrans" cxnId="{B422C05A-2B2F-46D3-A626-9FE2B8035EF9}">
      <dgm:prSet/>
      <dgm:spPr/>
      <dgm:t>
        <a:bodyPr/>
        <a:lstStyle/>
        <a:p>
          <a:endParaRPr lang="en-US"/>
        </a:p>
      </dgm:t>
    </dgm:pt>
    <dgm:pt modelId="{C7F73A2C-B967-4BAD-8EAF-6E5910966F01}">
      <dgm:prSet/>
      <dgm:spPr/>
      <dgm:t>
        <a:bodyPr/>
        <a:lstStyle/>
        <a:p>
          <a:r>
            <a:rPr lang="en-GB"/>
            <a:t>During a foot tickle</a:t>
          </a:r>
          <a:endParaRPr lang="en-US"/>
        </a:p>
      </dgm:t>
    </dgm:pt>
    <dgm:pt modelId="{7D6721CA-CB2E-40A3-955B-CE247D4560E6}" type="parTrans" cxnId="{DAAF7BBA-BD8F-4ADB-8DA9-F2C101CDBD03}">
      <dgm:prSet/>
      <dgm:spPr/>
      <dgm:t>
        <a:bodyPr/>
        <a:lstStyle/>
        <a:p>
          <a:endParaRPr lang="en-US"/>
        </a:p>
      </dgm:t>
    </dgm:pt>
    <dgm:pt modelId="{87BC73A6-952D-4C45-8989-F4DF949B2F50}" type="sibTrans" cxnId="{DAAF7BBA-BD8F-4ADB-8DA9-F2C101CDBD03}">
      <dgm:prSet/>
      <dgm:spPr/>
      <dgm:t>
        <a:bodyPr/>
        <a:lstStyle/>
        <a:p>
          <a:endParaRPr lang="en-US"/>
        </a:p>
      </dgm:t>
    </dgm:pt>
    <dgm:pt modelId="{A7C914DD-88C2-4259-900A-B62A0C7CBD7F}">
      <dgm:prSet/>
      <dgm:spPr/>
      <dgm:t>
        <a:bodyPr/>
        <a:lstStyle/>
        <a:p>
          <a:r>
            <a:rPr lang="en-GB"/>
            <a:t>While running or active play</a:t>
          </a:r>
          <a:endParaRPr lang="en-US"/>
        </a:p>
      </dgm:t>
    </dgm:pt>
    <dgm:pt modelId="{BAB8AA48-C953-420D-B5C1-BDF4FB2D5930}" type="parTrans" cxnId="{CA363BC9-621E-4FE8-8150-B52CBC6B377A}">
      <dgm:prSet/>
      <dgm:spPr/>
      <dgm:t>
        <a:bodyPr/>
        <a:lstStyle/>
        <a:p>
          <a:endParaRPr lang="en-US"/>
        </a:p>
      </dgm:t>
    </dgm:pt>
    <dgm:pt modelId="{7DD121FD-A2E1-49F3-9C8C-FD6261EFAFDB}" type="sibTrans" cxnId="{CA363BC9-621E-4FE8-8150-B52CBC6B377A}">
      <dgm:prSet/>
      <dgm:spPr/>
      <dgm:t>
        <a:bodyPr/>
        <a:lstStyle/>
        <a:p>
          <a:endParaRPr lang="en-US"/>
        </a:p>
      </dgm:t>
    </dgm:pt>
    <dgm:pt modelId="{C56C5D94-29AD-414C-9CA1-AFD72A81F46C}">
      <dgm:prSet/>
      <dgm:spPr/>
      <dgm:t>
        <a:bodyPr/>
        <a:lstStyle/>
        <a:p>
          <a:r>
            <a:rPr lang="en-GB"/>
            <a:t>Carrying a heavy load</a:t>
          </a:r>
          <a:endParaRPr lang="en-US"/>
        </a:p>
      </dgm:t>
    </dgm:pt>
    <dgm:pt modelId="{B6F7F4AB-DC3A-4DA9-A89A-0FEADD129C4D}" type="parTrans" cxnId="{95B5F61A-8073-46A9-AAA1-6D941CECD1FB}">
      <dgm:prSet/>
      <dgm:spPr/>
      <dgm:t>
        <a:bodyPr/>
        <a:lstStyle/>
        <a:p>
          <a:endParaRPr lang="en-US"/>
        </a:p>
      </dgm:t>
    </dgm:pt>
    <dgm:pt modelId="{F6D65038-7225-454B-89F6-CD5CC7F5C813}" type="sibTrans" cxnId="{95B5F61A-8073-46A9-AAA1-6D941CECD1FB}">
      <dgm:prSet/>
      <dgm:spPr/>
      <dgm:t>
        <a:bodyPr/>
        <a:lstStyle/>
        <a:p>
          <a:endParaRPr lang="en-US"/>
        </a:p>
      </dgm:t>
    </dgm:pt>
    <dgm:pt modelId="{07CF317F-8364-45BD-B971-794F51F6009B}">
      <dgm:prSet/>
      <dgm:spPr/>
      <dgm:t>
        <a:bodyPr/>
        <a:lstStyle/>
        <a:p>
          <a:r>
            <a:rPr lang="en-GB"/>
            <a:t>Putting lotion on feet</a:t>
          </a:r>
          <a:endParaRPr lang="en-US"/>
        </a:p>
      </dgm:t>
    </dgm:pt>
    <dgm:pt modelId="{41FB1472-DE46-4CA4-A19C-10060511B19A}" type="parTrans" cxnId="{71DCF158-29F1-4863-A8E5-DCE7E06E34C7}">
      <dgm:prSet/>
      <dgm:spPr/>
      <dgm:t>
        <a:bodyPr/>
        <a:lstStyle/>
        <a:p>
          <a:endParaRPr lang="en-US"/>
        </a:p>
      </dgm:t>
    </dgm:pt>
    <dgm:pt modelId="{5B5B7412-E63D-491C-92FF-F65770586B4F}" type="sibTrans" cxnId="{71DCF158-29F1-4863-A8E5-DCE7E06E34C7}">
      <dgm:prSet/>
      <dgm:spPr/>
      <dgm:t>
        <a:bodyPr/>
        <a:lstStyle/>
        <a:p>
          <a:endParaRPr lang="en-US"/>
        </a:p>
      </dgm:t>
    </dgm:pt>
    <dgm:pt modelId="{F616472B-A71D-41AA-B28E-BDD642492755}" type="pres">
      <dgm:prSet presAssocID="{8ECB54AB-9D0F-442B-ABE1-1D7FCE1B8ABB}" presName="diagram" presStyleCnt="0">
        <dgm:presLayoutVars>
          <dgm:dir/>
          <dgm:resizeHandles val="exact"/>
        </dgm:presLayoutVars>
      </dgm:prSet>
      <dgm:spPr/>
    </dgm:pt>
    <dgm:pt modelId="{D6495983-200B-4E1D-B973-CF82FD05A623}" type="pres">
      <dgm:prSet presAssocID="{3D593699-1F8E-4DE6-8B35-C69E18762C71}" presName="node" presStyleLbl="node1" presStyleIdx="0" presStyleCnt="16">
        <dgm:presLayoutVars>
          <dgm:bulletEnabled val="1"/>
        </dgm:presLayoutVars>
      </dgm:prSet>
      <dgm:spPr/>
    </dgm:pt>
    <dgm:pt modelId="{0EF9A278-C5E7-4C7D-BA70-8BE0CA93DEE2}" type="pres">
      <dgm:prSet presAssocID="{2F82F1B5-D1AA-4BBE-8775-E06B446F7E95}" presName="sibTrans" presStyleCnt="0"/>
      <dgm:spPr/>
    </dgm:pt>
    <dgm:pt modelId="{DFF961A9-C128-4553-A936-2C0E9C8AFE70}" type="pres">
      <dgm:prSet presAssocID="{48687FD9-F2EE-4D28-B21F-0C1A7F483050}" presName="node" presStyleLbl="node1" presStyleIdx="1" presStyleCnt="16">
        <dgm:presLayoutVars>
          <dgm:bulletEnabled val="1"/>
        </dgm:presLayoutVars>
      </dgm:prSet>
      <dgm:spPr/>
    </dgm:pt>
    <dgm:pt modelId="{0D2B47B7-6B48-43E7-9CC9-33E6EB46903D}" type="pres">
      <dgm:prSet presAssocID="{C3C4AA48-B92C-4C76-A2B9-1F7DE4B0C878}" presName="sibTrans" presStyleCnt="0"/>
      <dgm:spPr/>
    </dgm:pt>
    <dgm:pt modelId="{CB79B0A5-C628-48B8-B8D8-B5358C7F3534}" type="pres">
      <dgm:prSet presAssocID="{0F9D96B5-D0C8-4AE6-92CD-5F0E8528B39D}" presName="node" presStyleLbl="node1" presStyleIdx="2" presStyleCnt="16">
        <dgm:presLayoutVars>
          <dgm:bulletEnabled val="1"/>
        </dgm:presLayoutVars>
      </dgm:prSet>
      <dgm:spPr/>
    </dgm:pt>
    <dgm:pt modelId="{5D2FC9FD-A520-4712-8313-214C775CAEF0}" type="pres">
      <dgm:prSet presAssocID="{2D4B9037-EC55-4593-B0E1-B6B8A76A9B06}" presName="sibTrans" presStyleCnt="0"/>
      <dgm:spPr/>
    </dgm:pt>
    <dgm:pt modelId="{110B7C31-446D-4144-A5BF-E702A0EA2C2E}" type="pres">
      <dgm:prSet presAssocID="{09086B42-9F43-4A0E-B5D5-F838F0D91AC9}" presName="node" presStyleLbl="node1" presStyleIdx="3" presStyleCnt="16">
        <dgm:presLayoutVars>
          <dgm:bulletEnabled val="1"/>
        </dgm:presLayoutVars>
      </dgm:prSet>
      <dgm:spPr/>
    </dgm:pt>
    <dgm:pt modelId="{AF98552D-E554-4EE3-AC4C-7D8C75C0FD8D}" type="pres">
      <dgm:prSet presAssocID="{FA0A404E-676A-483C-8E9D-638957E097E6}" presName="sibTrans" presStyleCnt="0"/>
      <dgm:spPr/>
    </dgm:pt>
    <dgm:pt modelId="{19E1A885-36AB-4D07-B1BB-F127BB51DAEA}" type="pres">
      <dgm:prSet presAssocID="{32C4547C-53F7-478E-821E-CB0A7F56AA22}" presName="node" presStyleLbl="node1" presStyleIdx="4" presStyleCnt="16">
        <dgm:presLayoutVars>
          <dgm:bulletEnabled val="1"/>
        </dgm:presLayoutVars>
      </dgm:prSet>
      <dgm:spPr/>
    </dgm:pt>
    <dgm:pt modelId="{D950F0F0-1DD4-4EC2-8BE3-70E09C21B5BF}" type="pres">
      <dgm:prSet presAssocID="{073ED1EA-CF1C-4EF3-844B-60044A34D97B}" presName="sibTrans" presStyleCnt="0"/>
      <dgm:spPr/>
    </dgm:pt>
    <dgm:pt modelId="{93BCA96B-66F3-4370-9AE0-0342F3B601F9}" type="pres">
      <dgm:prSet presAssocID="{3A00000E-9D63-4930-A534-690287347965}" presName="node" presStyleLbl="node1" presStyleIdx="5" presStyleCnt="16">
        <dgm:presLayoutVars>
          <dgm:bulletEnabled val="1"/>
        </dgm:presLayoutVars>
      </dgm:prSet>
      <dgm:spPr/>
    </dgm:pt>
    <dgm:pt modelId="{5B26DE3C-0B2E-44EA-8F9D-61596F6CC03C}" type="pres">
      <dgm:prSet presAssocID="{6C6ECE37-8F40-49F3-9C32-85DE9B377CC3}" presName="sibTrans" presStyleCnt="0"/>
      <dgm:spPr/>
    </dgm:pt>
    <dgm:pt modelId="{E63AE26A-A7A1-48F3-B819-7457D8D16AC1}" type="pres">
      <dgm:prSet presAssocID="{EF9E26A9-E850-4CA9-A602-DD83F8954AA0}" presName="node" presStyleLbl="node1" presStyleIdx="6" presStyleCnt="16">
        <dgm:presLayoutVars>
          <dgm:bulletEnabled val="1"/>
        </dgm:presLayoutVars>
      </dgm:prSet>
      <dgm:spPr/>
    </dgm:pt>
    <dgm:pt modelId="{60447369-D64B-4F8F-92F5-74BB09D6B6FA}" type="pres">
      <dgm:prSet presAssocID="{DFF037E9-CE53-4429-BB31-2D7145C21899}" presName="sibTrans" presStyleCnt="0"/>
      <dgm:spPr/>
    </dgm:pt>
    <dgm:pt modelId="{C52DAAC7-B87A-4D1C-AD46-BF29CC4F4483}" type="pres">
      <dgm:prSet presAssocID="{528A0BA4-471C-415E-9A6C-AAA587AF621F}" presName="node" presStyleLbl="node1" presStyleIdx="7" presStyleCnt="16">
        <dgm:presLayoutVars>
          <dgm:bulletEnabled val="1"/>
        </dgm:presLayoutVars>
      </dgm:prSet>
      <dgm:spPr/>
    </dgm:pt>
    <dgm:pt modelId="{DB63E790-BB39-4E7A-9EE8-AB7A0A2530BA}" type="pres">
      <dgm:prSet presAssocID="{BD48441E-E328-4F00-9EDB-C9D5A5E6CCE5}" presName="sibTrans" presStyleCnt="0"/>
      <dgm:spPr/>
    </dgm:pt>
    <dgm:pt modelId="{AB2A2939-328B-4FA2-B175-466281A8984C}" type="pres">
      <dgm:prSet presAssocID="{F1DFAC1D-5EA2-481D-BEA0-77417E748EE8}" presName="node" presStyleLbl="node1" presStyleIdx="8" presStyleCnt="16">
        <dgm:presLayoutVars>
          <dgm:bulletEnabled val="1"/>
        </dgm:presLayoutVars>
      </dgm:prSet>
      <dgm:spPr/>
    </dgm:pt>
    <dgm:pt modelId="{695B1008-67C5-4025-BFDB-C2C25C8D6B97}" type="pres">
      <dgm:prSet presAssocID="{76FF877F-C6E2-48D4-A7E3-BE75EBCA1461}" presName="sibTrans" presStyleCnt="0"/>
      <dgm:spPr/>
    </dgm:pt>
    <dgm:pt modelId="{E967DE77-B7AE-48BE-95CC-413D853C280A}" type="pres">
      <dgm:prSet presAssocID="{B058BE08-1131-40B5-BAD1-ED7B2C0F5AA3}" presName="node" presStyleLbl="node1" presStyleIdx="9" presStyleCnt="16">
        <dgm:presLayoutVars>
          <dgm:bulletEnabled val="1"/>
        </dgm:presLayoutVars>
      </dgm:prSet>
      <dgm:spPr/>
    </dgm:pt>
    <dgm:pt modelId="{C2EC5ADB-AA6E-4625-92B9-A0163793DC09}" type="pres">
      <dgm:prSet presAssocID="{493421E0-7885-48F3-A88A-6CB24D4F3302}" presName="sibTrans" presStyleCnt="0"/>
      <dgm:spPr/>
    </dgm:pt>
    <dgm:pt modelId="{372F54FC-D709-4E1E-B6C1-FD174C64E987}" type="pres">
      <dgm:prSet presAssocID="{0764FB6E-3B61-443E-8BB3-B42C1F04F2E9}" presName="node" presStyleLbl="node1" presStyleIdx="10" presStyleCnt="16">
        <dgm:presLayoutVars>
          <dgm:bulletEnabled val="1"/>
        </dgm:presLayoutVars>
      </dgm:prSet>
      <dgm:spPr/>
    </dgm:pt>
    <dgm:pt modelId="{CCB2D78F-A06A-41E5-BB77-4C3EBDD6FAA4}" type="pres">
      <dgm:prSet presAssocID="{185ABCF4-0E9F-47D4-9F07-5918166227E6}" presName="sibTrans" presStyleCnt="0"/>
      <dgm:spPr/>
    </dgm:pt>
    <dgm:pt modelId="{CFEE4EF8-EA1B-424D-B71F-003D3EA2FC25}" type="pres">
      <dgm:prSet presAssocID="{C2BA444D-1523-42ED-A264-D4FDA4E0C8D5}" presName="node" presStyleLbl="node1" presStyleIdx="11" presStyleCnt="16">
        <dgm:presLayoutVars>
          <dgm:bulletEnabled val="1"/>
        </dgm:presLayoutVars>
      </dgm:prSet>
      <dgm:spPr/>
    </dgm:pt>
    <dgm:pt modelId="{DF775941-B34B-4204-9169-8BC87CECCFA4}" type="pres">
      <dgm:prSet presAssocID="{1287D566-94BB-4661-B42E-4532BD83D570}" presName="sibTrans" presStyleCnt="0"/>
      <dgm:spPr/>
    </dgm:pt>
    <dgm:pt modelId="{407B9BD5-7429-4521-9368-7A40F10F57BB}" type="pres">
      <dgm:prSet presAssocID="{C7F73A2C-B967-4BAD-8EAF-6E5910966F01}" presName="node" presStyleLbl="node1" presStyleIdx="12" presStyleCnt="16">
        <dgm:presLayoutVars>
          <dgm:bulletEnabled val="1"/>
        </dgm:presLayoutVars>
      </dgm:prSet>
      <dgm:spPr/>
    </dgm:pt>
    <dgm:pt modelId="{965BD2BD-BE07-4AFB-9289-DC34FAEF29F3}" type="pres">
      <dgm:prSet presAssocID="{87BC73A6-952D-4C45-8989-F4DF949B2F50}" presName="sibTrans" presStyleCnt="0"/>
      <dgm:spPr/>
    </dgm:pt>
    <dgm:pt modelId="{B43D252C-CAA0-4D0E-B709-B0FDCAEFF05B}" type="pres">
      <dgm:prSet presAssocID="{A7C914DD-88C2-4259-900A-B62A0C7CBD7F}" presName="node" presStyleLbl="node1" presStyleIdx="13" presStyleCnt="16">
        <dgm:presLayoutVars>
          <dgm:bulletEnabled val="1"/>
        </dgm:presLayoutVars>
      </dgm:prSet>
      <dgm:spPr/>
    </dgm:pt>
    <dgm:pt modelId="{E7F74311-95FC-4FE2-B098-803667990307}" type="pres">
      <dgm:prSet presAssocID="{7DD121FD-A2E1-49F3-9C8C-FD6261EFAFDB}" presName="sibTrans" presStyleCnt="0"/>
      <dgm:spPr/>
    </dgm:pt>
    <dgm:pt modelId="{B74C095B-E45F-4F4C-BDA6-AF391918D1AF}" type="pres">
      <dgm:prSet presAssocID="{C56C5D94-29AD-414C-9CA1-AFD72A81F46C}" presName="node" presStyleLbl="node1" presStyleIdx="14" presStyleCnt="16">
        <dgm:presLayoutVars>
          <dgm:bulletEnabled val="1"/>
        </dgm:presLayoutVars>
      </dgm:prSet>
      <dgm:spPr/>
    </dgm:pt>
    <dgm:pt modelId="{F2068AD3-F218-41F8-8A39-38094CEE20EF}" type="pres">
      <dgm:prSet presAssocID="{F6D65038-7225-454B-89F6-CD5CC7F5C813}" presName="sibTrans" presStyleCnt="0"/>
      <dgm:spPr/>
    </dgm:pt>
    <dgm:pt modelId="{1712F6B4-B866-4B3C-955C-69ADB68A7EB3}" type="pres">
      <dgm:prSet presAssocID="{07CF317F-8364-45BD-B971-794F51F6009B}" presName="node" presStyleLbl="node1" presStyleIdx="15" presStyleCnt="16">
        <dgm:presLayoutVars>
          <dgm:bulletEnabled val="1"/>
        </dgm:presLayoutVars>
      </dgm:prSet>
      <dgm:spPr/>
    </dgm:pt>
  </dgm:ptLst>
  <dgm:cxnLst>
    <dgm:cxn modelId="{372CC302-7BF0-4B04-968E-F6F1EB826F99}" type="presOf" srcId="{EF9E26A9-E850-4CA9-A602-DD83F8954AA0}" destId="{E63AE26A-A7A1-48F3-B819-7457D8D16AC1}" srcOrd="0" destOrd="0" presId="urn:microsoft.com/office/officeart/2005/8/layout/default"/>
    <dgm:cxn modelId="{735DE50E-E308-4F97-A0BE-00ED681ECDE2}" type="presOf" srcId="{B058BE08-1131-40B5-BAD1-ED7B2C0F5AA3}" destId="{E967DE77-B7AE-48BE-95CC-413D853C280A}" srcOrd="0" destOrd="0" presId="urn:microsoft.com/office/officeart/2005/8/layout/default"/>
    <dgm:cxn modelId="{95B5F61A-8073-46A9-AAA1-6D941CECD1FB}" srcId="{8ECB54AB-9D0F-442B-ABE1-1D7FCE1B8ABB}" destId="{C56C5D94-29AD-414C-9CA1-AFD72A81F46C}" srcOrd="14" destOrd="0" parTransId="{B6F7F4AB-DC3A-4DA9-A89A-0FEADD129C4D}" sibTransId="{F6D65038-7225-454B-89F6-CD5CC7F5C813}"/>
    <dgm:cxn modelId="{1E87B11F-562A-4B0A-B8ED-52B5A8797104}" type="presOf" srcId="{F1DFAC1D-5EA2-481D-BEA0-77417E748EE8}" destId="{AB2A2939-328B-4FA2-B175-466281A8984C}" srcOrd="0" destOrd="0" presId="urn:microsoft.com/office/officeart/2005/8/layout/default"/>
    <dgm:cxn modelId="{F09F5824-6516-41EF-AC06-F986E6F8248B}" srcId="{8ECB54AB-9D0F-442B-ABE1-1D7FCE1B8ABB}" destId="{B058BE08-1131-40B5-BAD1-ED7B2C0F5AA3}" srcOrd="9" destOrd="0" parTransId="{652120F1-408C-4D34-87CC-60D329066A37}" sibTransId="{493421E0-7885-48F3-A88A-6CB24D4F3302}"/>
    <dgm:cxn modelId="{6F3C6027-0334-4E68-B446-AA8F634BF857}" type="presOf" srcId="{3D593699-1F8E-4DE6-8B35-C69E18762C71}" destId="{D6495983-200B-4E1D-B973-CF82FD05A623}" srcOrd="0" destOrd="0" presId="urn:microsoft.com/office/officeart/2005/8/layout/default"/>
    <dgm:cxn modelId="{1FE26428-DDE6-4A03-9E11-897F2BD01398}" srcId="{8ECB54AB-9D0F-442B-ABE1-1D7FCE1B8ABB}" destId="{32C4547C-53F7-478E-821E-CB0A7F56AA22}" srcOrd="4" destOrd="0" parTransId="{BF9A2C55-6C0C-4DC7-9EEC-AA1FDCBA6C19}" sibTransId="{073ED1EA-CF1C-4EF3-844B-60044A34D97B}"/>
    <dgm:cxn modelId="{1319C62B-69A0-4389-8B59-3E63D9E6CD45}" srcId="{8ECB54AB-9D0F-442B-ABE1-1D7FCE1B8ABB}" destId="{0F9D96B5-D0C8-4AE6-92CD-5F0E8528B39D}" srcOrd="2" destOrd="0" parTransId="{67989E7F-D8D5-42C3-9D33-DE712625D7A2}" sibTransId="{2D4B9037-EC55-4593-B0E1-B6B8A76A9B06}"/>
    <dgm:cxn modelId="{623FE432-B922-4FE3-A4ED-171BA986F6F3}" type="presOf" srcId="{32C4547C-53F7-478E-821E-CB0A7F56AA22}" destId="{19E1A885-36AB-4D07-B1BB-F127BB51DAEA}" srcOrd="0" destOrd="0" presId="urn:microsoft.com/office/officeart/2005/8/layout/default"/>
    <dgm:cxn modelId="{6CBE903D-95DF-4BA8-8774-174F16CBD885}" type="presOf" srcId="{07CF317F-8364-45BD-B971-794F51F6009B}" destId="{1712F6B4-B866-4B3C-955C-69ADB68A7EB3}" srcOrd="0" destOrd="0" presId="urn:microsoft.com/office/officeart/2005/8/layout/default"/>
    <dgm:cxn modelId="{6D6ECB40-F3B7-4C34-8340-7A1440C90189}" srcId="{8ECB54AB-9D0F-442B-ABE1-1D7FCE1B8ABB}" destId="{528A0BA4-471C-415E-9A6C-AAA587AF621F}" srcOrd="7" destOrd="0" parTransId="{0B68A3FA-2160-46DC-842A-21987DE13B4B}" sibTransId="{BD48441E-E328-4F00-9EDB-C9D5A5E6CCE5}"/>
    <dgm:cxn modelId="{D6070C41-0268-4391-88C2-90B0F806B1BC}" type="presOf" srcId="{09086B42-9F43-4A0E-B5D5-F838F0D91AC9}" destId="{110B7C31-446D-4144-A5BF-E702A0EA2C2E}" srcOrd="0" destOrd="0" presId="urn:microsoft.com/office/officeart/2005/8/layout/default"/>
    <dgm:cxn modelId="{F3CE6867-2471-48D6-82AF-9FEBE447B15C}" type="presOf" srcId="{3A00000E-9D63-4930-A534-690287347965}" destId="{93BCA96B-66F3-4370-9AE0-0342F3B601F9}" srcOrd="0" destOrd="0" presId="urn:microsoft.com/office/officeart/2005/8/layout/default"/>
    <dgm:cxn modelId="{CC4AAF6E-FF2C-41DC-90FC-B201F44DFC0D}" srcId="{8ECB54AB-9D0F-442B-ABE1-1D7FCE1B8ABB}" destId="{0764FB6E-3B61-443E-8BB3-B42C1F04F2E9}" srcOrd="10" destOrd="0" parTransId="{C8343347-94A1-4C1D-8C13-DFB0A195C89D}" sibTransId="{185ABCF4-0E9F-47D4-9F07-5918166227E6}"/>
    <dgm:cxn modelId="{707EC14E-0B17-40D8-BB51-73F3ED1F0596}" srcId="{8ECB54AB-9D0F-442B-ABE1-1D7FCE1B8ABB}" destId="{3D593699-1F8E-4DE6-8B35-C69E18762C71}" srcOrd="0" destOrd="0" parTransId="{55E05D61-CFDB-4718-9D50-74B7EC486B18}" sibTransId="{2F82F1B5-D1AA-4BBE-8775-E06B446F7E95}"/>
    <dgm:cxn modelId="{105E8E70-ACE9-42C9-85FC-D274E6A15907}" srcId="{8ECB54AB-9D0F-442B-ABE1-1D7FCE1B8ABB}" destId="{EF9E26A9-E850-4CA9-A602-DD83F8954AA0}" srcOrd="6" destOrd="0" parTransId="{64852BBC-9248-44AC-AF82-2AFF0557123B}" sibTransId="{DFF037E9-CE53-4429-BB31-2D7145C21899}"/>
    <dgm:cxn modelId="{00F1C855-AB53-4437-89CA-CBD582DBD3E1}" srcId="{8ECB54AB-9D0F-442B-ABE1-1D7FCE1B8ABB}" destId="{F1DFAC1D-5EA2-481D-BEA0-77417E748EE8}" srcOrd="8" destOrd="0" parTransId="{74D5121C-1CEA-4FC4-908C-EB6BFA9EEE6B}" sibTransId="{76FF877F-C6E2-48D4-A7E3-BE75EBCA1461}"/>
    <dgm:cxn modelId="{71DCF158-29F1-4863-A8E5-DCE7E06E34C7}" srcId="{8ECB54AB-9D0F-442B-ABE1-1D7FCE1B8ABB}" destId="{07CF317F-8364-45BD-B971-794F51F6009B}" srcOrd="15" destOrd="0" parTransId="{41FB1472-DE46-4CA4-A19C-10060511B19A}" sibTransId="{5B5B7412-E63D-491C-92FF-F65770586B4F}"/>
    <dgm:cxn modelId="{B422C05A-2B2F-46D3-A626-9FE2B8035EF9}" srcId="{8ECB54AB-9D0F-442B-ABE1-1D7FCE1B8ABB}" destId="{C2BA444D-1523-42ED-A264-D4FDA4E0C8D5}" srcOrd="11" destOrd="0" parTransId="{7C48B74E-84AB-4E27-B494-17491AB88D7C}" sibTransId="{1287D566-94BB-4661-B42E-4532BD83D570}"/>
    <dgm:cxn modelId="{54E5EA88-0B05-4CD4-BF70-952DAE35FD0F}" type="presOf" srcId="{8ECB54AB-9D0F-442B-ABE1-1D7FCE1B8ABB}" destId="{F616472B-A71D-41AA-B28E-BDD642492755}" srcOrd="0" destOrd="0" presId="urn:microsoft.com/office/officeart/2005/8/layout/default"/>
    <dgm:cxn modelId="{209C438C-58DF-4E61-9375-8D5A4E2B5E1C}" srcId="{8ECB54AB-9D0F-442B-ABE1-1D7FCE1B8ABB}" destId="{48687FD9-F2EE-4D28-B21F-0C1A7F483050}" srcOrd="1" destOrd="0" parTransId="{5008424A-8D27-4F09-8CEB-7D17EA3C5206}" sibTransId="{C3C4AA48-B92C-4C76-A2B9-1F7DE4B0C878}"/>
    <dgm:cxn modelId="{A4457590-FE84-4CBA-9BDB-C49A3A5F3CC5}" type="presOf" srcId="{0F9D96B5-D0C8-4AE6-92CD-5F0E8528B39D}" destId="{CB79B0A5-C628-48B8-B8D8-B5358C7F3534}" srcOrd="0" destOrd="0" presId="urn:microsoft.com/office/officeart/2005/8/layout/default"/>
    <dgm:cxn modelId="{AD077B9B-D28D-45CA-B2EB-65CA3725D5C9}" srcId="{8ECB54AB-9D0F-442B-ABE1-1D7FCE1B8ABB}" destId="{3A00000E-9D63-4930-A534-690287347965}" srcOrd="5" destOrd="0" parTransId="{E945AE0F-A356-42F3-86D8-807A6398AA30}" sibTransId="{6C6ECE37-8F40-49F3-9C32-85DE9B377CC3}"/>
    <dgm:cxn modelId="{DAAF7BBA-BD8F-4ADB-8DA9-F2C101CDBD03}" srcId="{8ECB54AB-9D0F-442B-ABE1-1D7FCE1B8ABB}" destId="{C7F73A2C-B967-4BAD-8EAF-6E5910966F01}" srcOrd="12" destOrd="0" parTransId="{7D6721CA-CB2E-40A3-955B-CE247D4560E6}" sibTransId="{87BC73A6-952D-4C45-8989-F4DF949B2F50}"/>
    <dgm:cxn modelId="{EEF4F7BB-8457-4132-AAE4-4157E060C12B}" type="presOf" srcId="{C2BA444D-1523-42ED-A264-D4FDA4E0C8D5}" destId="{CFEE4EF8-EA1B-424D-B71F-003D3EA2FC25}" srcOrd="0" destOrd="0" presId="urn:microsoft.com/office/officeart/2005/8/layout/default"/>
    <dgm:cxn modelId="{F4F247BD-EF91-4CCC-8B2B-828A90D7545B}" srcId="{8ECB54AB-9D0F-442B-ABE1-1D7FCE1B8ABB}" destId="{09086B42-9F43-4A0E-B5D5-F838F0D91AC9}" srcOrd="3" destOrd="0" parTransId="{C041A771-C5DA-4B9E-A5F0-D24F0B6C1A1D}" sibTransId="{FA0A404E-676A-483C-8E9D-638957E097E6}"/>
    <dgm:cxn modelId="{749D2EBE-AF03-4BDD-A914-FA2C51A3A655}" type="presOf" srcId="{C56C5D94-29AD-414C-9CA1-AFD72A81F46C}" destId="{B74C095B-E45F-4F4C-BDA6-AF391918D1AF}" srcOrd="0" destOrd="0" presId="urn:microsoft.com/office/officeart/2005/8/layout/default"/>
    <dgm:cxn modelId="{CA363BC9-621E-4FE8-8150-B52CBC6B377A}" srcId="{8ECB54AB-9D0F-442B-ABE1-1D7FCE1B8ABB}" destId="{A7C914DD-88C2-4259-900A-B62A0C7CBD7F}" srcOrd="13" destOrd="0" parTransId="{BAB8AA48-C953-420D-B5C1-BDF4FB2D5930}" sibTransId="{7DD121FD-A2E1-49F3-9C8C-FD6261EFAFDB}"/>
    <dgm:cxn modelId="{5864A4C9-AD1A-48C3-A0EF-F6F146CB6186}" type="presOf" srcId="{A7C914DD-88C2-4259-900A-B62A0C7CBD7F}" destId="{B43D252C-CAA0-4D0E-B709-B0FDCAEFF05B}" srcOrd="0" destOrd="0" presId="urn:microsoft.com/office/officeart/2005/8/layout/default"/>
    <dgm:cxn modelId="{13195BD1-B9D1-40B3-9DA2-2238ADF30BD0}" type="presOf" srcId="{528A0BA4-471C-415E-9A6C-AAA587AF621F}" destId="{C52DAAC7-B87A-4D1C-AD46-BF29CC4F4483}" srcOrd="0" destOrd="0" presId="urn:microsoft.com/office/officeart/2005/8/layout/default"/>
    <dgm:cxn modelId="{068969EA-A059-4C59-AC38-7DFA6BA8BE87}" type="presOf" srcId="{C7F73A2C-B967-4BAD-8EAF-6E5910966F01}" destId="{407B9BD5-7429-4521-9368-7A40F10F57BB}" srcOrd="0" destOrd="0" presId="urn:microsoft.com/office/officeart/2005/8/layout/default"/>
    <dgm:cxn modelId="{0012EFF9-78A5-46FF-8FBD-EDC68E616B56}" type="presOf" srcId="{0764FB6E-3B61-443E-8BB3-B42C1F04F2E9}" destId="{372F54FC-D709-4E1E-B6C1-FD174C64E987}" srcOrd="0" destOrd="0" presId="urn:microsoft.com/office/officeart/2005/8/layout/default"/>
    <dgm:cxn modelId="{0DF5EEFB-2FFF-4AD2-AF9C-3637B1507FFB}" type="presOf" srcId="{48687FD9-F2EE-4D28-B21F-0C1A7F483050}" destId="{DFF961A9-C128-4553-A936-2C0E9C8AFE70}" srcOrd="0" destOrd="0" presId="urn:microsoft.com/office/officeart/2005/8/layout/default"/>
    <dgm:cxn modelId="{73B2B01C-3429-414E-AE67-D02376A9F73F}" type="presParOf" srcId="{F616472B-A71D-41AA-B28E-BDD642492755}" destId="{D6495983-200B-4E1D-B973-CF82FD05A623}" srcOrd="0" destOrd="0" presId="urn:microsoft.com/office/officeart/2005/8/layout/default"/>
    <dgm:cxn modelId="{CD63D7D0-27F6-42C5-9BF6-36A2CE340EA0}" type="presParOf" srcId="{F616472B-A71D-41AA-B28E-BDD642492755}" destId="{0EF9A278-C5E7-4C7D-BA70-8BE0CA93DEE2}" srcOrd="1" destOrd="0" presId="urn:microsoft.com/office/officeart/2005/8/layout/default"/>
    <dgm:cxn modelId="{E10AD73A-D5ED-4F95-9749-386E8C232571}" type="presParOf" srcId="{F616472B-A71D-41AA-B28E-BDD642492755}" destId="{DFF961A9-C128-4553-A936-2C0E9C8AFE70}" srcOrd="2" destOrd="0" presId="urn:microsoft.com/office/officeart/2005/8/layout/default"/>
    <dgm:cxn modelId="{D6706B5E-FFB3-4FCF-A68F-749A59BDFD83}" type="presParOf" srcId="{F616472B-A71D-41AA-B28E-BDD642492755}" destId="{0D2B47B7-6B48-43E7-9CC9-33E6EB46903D}" srcOrd="3" destOrd="0" presId="urn:microsoft.com/office/officeart/2005/8/layout/default"/>
    <dgm:cxn modelId="{C13C9CDE-2708-40D2-90F8-397D04ABE4E6}" type="presParOf" srcId="{F616472B-A71D-41AA-B28E-BDD642492755}" destId="{CB79B0A5-C628-48B8-B8D8-B5358C7F3534}" srcOrd="4" destOrd="0" presId="urn:microsoft.com/office/officeart/2005/8/layout/default"/>
    <dgm:cxn modelId="{FA6D58BA-3AC7-4B4C-AE9A-0C0C5D26B153}" type="presParOf" srcId="{F616472B-A71D-41AA-B28E-BDD642492755}" destId="{5D2FC9FD-A520-4712-8313-214C775CAEF0}" srcOrd="5" destOrd="0" presId="urn:microsoft.com/office/officeart/2005/8/layout/default"/>
    <dgm:cxn modelId="{071FB817-E0C5-4C11-8B00-199D23816FBC}" type="presParOf" srcId="{F616472B-A71D-41AA-B28E-BDD642492755}" destId="{110B7C31-446D-4144-A5BF-E702A0EA2C2E}" srcOrd="6" destOrd="0" presId="urn:microsoft.com/office/officeart/2005/8/layout/default"/>
    <dgm:cxn modelId="{13F16578-9907-43BB-9BA9-68B10DAB2842}" type="presParOf" srcId="{F616472B-A71D-41AA-B28E-BDD642492755}" destId="{AF98552D-E554-4EE3-AC4C-7D8C75C0FD8D}" srcOrd="7" destOrd="0" presId="urn:microsoft.com/office/officeart/2005/8/layout/default"/>
    <dgm:cxn modelId="{7C94757E-4971-4DB9-B616-4FE9D1E52660}" type="presParOf" srcId="{F616472B-A71D-41AA-B28E-BDD642492755}" destId="{19E1A885-36AB-4D07-B1BB-F127BB51DAEA}" srcOrd="8" destOrd="0" presId="urn:microsoft.com/office/officeart/2005/8/layout/default"/>
    <dgm:cxn modelId="{E09EA5B1-D4AC-40A0-8993-796F14318EA3}" type="presParOf" srcId="{F616472B-A71D-41AA-B28E-BDD642492755}" destId="{D950F0F0-1DD4-4EC2-8BE3-70E09C21B5BF}" srcOrd="9" destOrd="0" presId="urn:microsoft.com/office/officeart/2005/8/layout/default"/>
    <dgm:cxn modelId="{20D2EC32-5983-41FA-8314-FD5340056621}" type="presParOf" srcId="{F616472B-A71D-41AA-B28E-BDD642492755}" destId="{93BCA96B-66F3-4370-9AE0-0342F3B601F9}" srcOrd="10" destOrd="0" presId="urn:microsoft.com/office/officeart/2005/8/layout/default"/>
    <dgm:cxn modelId="{08514EE5-4A67-48E8-996F-CF64B4D55687}" type="presParOf" srcId="{F616472B-A71D-41AA-B28E-BDD642492755}" destId="{5B26DE3C-0B2E-44EA-8F9D-61596F6CC03C}" srcOrd="11" destOrd="0" presId="urn:microsoft.com/office/officeart/2005/8/layout/default"/>
    <dgm:cxn modelId="{0B956C73-C334-44A3-964B-081B9EEC69D7}" type="presParOf" srcId="{F616472B-A71D-41AA-B28E-BDD642492755}" destId="{E63AE26A-A7A1-48F3-B819-7457D8D16AC1}" srcOrd="12" destOrd="0" presId="urn:microsoft.com/office/officeart/2005/8/layout/default"/>
    <dgm:cxn modelId="{E1AEE967-EC44-4BE4-8B79-EA750EEA9761}" type="presParOf" srcId="{F616472B-A71D-41AA-B28E-BDD642492755}" destId="{60447369-D64B-4F8F-92F5-74BB09D6B6FA}" srcOrd="13" destOrd="0" presId="urn:microsoft.com/office/officeart/2005/8/layout/default"/>
    <dgm:cxn modelId="{5F67024F-E40C-46F5-91D5-A82C5FABF1E1}" type="presParOf" srcId="{F616472B-A71D-41AA-B28E-BDD642492755}" destId="{C52DAAC7-B87A-4D1C-AD46-BF29CC4F4483}" srcOrd="14" destOrd="0" presId="urn:microsoft.com/office/officeart/2005/8/layout/default"/>
    <dgm:cxn modelId="{FBD57DDC-9E34-48E6-AEA5-4EC4990C27C8}" type="presParOf" srcId="{F616472B-A71D-41AA-B28E-BDD642492755}" destId="{DB63E790-BB39-4E7A-9EE8-AB7A0A2530BA}" srcOrd="15" destOrd="0" presId="urn:microsoft.com/office/officeart/2005/8/layout/default"/>
    <dgm:cxn modelId="{336EBDF8-2B9A-4CB5-87AB-8E7E87ABC58A}" type="presParOf" srcId="{F616472B-A71D-41AA-B28E-BDD642492755}" destId="{AB2A2939-328B-4FA2-B175-466281A8984C}" srcOrd="16" destOrd="0" presId="urn:microsoft.com/office/officeart/2005/8/layout/default"/>
    <dgm:cxn modelId="{3CD5978F-DF05-458C-8EA5-430B4A52E43A}" type="presParOf" srcId="{F616472B-A71D-41AA-B28E-BDD642492755}" destId="{695B1008-67C5-4025-BFDB-C2C25C8D6B97}" srcOrd="17" destOrd="0" presId="urn:microsoft.com/office/officeart/2005/8/layout/default"/>
    <dgm:cxn modelId="{A5BA5104-5198-41AF-BE79-879CEDDF16A5}" type="presParOf" srcId="{F616472B-A71D-41AA-B28E-BDD642492755}" destId="{E967DE77-B7AE-48BE-95CC-413D853C280A}" srcOrd="18" destOrd="0" presId="urn:microsoft.com/office/officeart/2005/8/layout/default"/>
    <dgm:cxn modelId="{A7C8A88E-8AB4-41E8-8DF0-B629B296A984}" type="presParOf" srcId="{F616472B-A71D-41AA-B28E-BDD642492755}" destId="{C2EC5ADB-AA6E-4625-92B9-A0163793DC09}" srcOrd="19" destOrd="0" presId="urn:microsoft.com/office/officeart/2005/8/layout/default"/>
    <dgm:cxn modelId="{CA39BB32-00AB-41F6-82E5-B87B23187736}" type="presParOf" srcId="{F616472B-A71D-41AA-B28E-BDD642492755}" destId="{372F54FC-D709-4E1E-B6C1-FD174C64E987}" srcOrd="20" destOrd="0" presId="urn:microsoft.com/office/officeart/2005/8/layout/default"/>
    <dgm:cxn modelId="{23A3884D-F0AD-47DB-9083-FB964E5CB203}" type="presParOf" srcId="{F616472B-A71D-41AA-B28E-BDD642492755}" destId="{CCB2D78F-A06A-41E5-BB77-4C3EBDD6FAA4}" srcOrd="21" destOrd="0" presId="urn:microsoft.com/office/officeart/2005/8/layout/default"/>
    <dgm:cxn modelId="{568D35EA-76DC-4AE9-85FE-549F41EE315B}" type="presParOf" srcId="{F616472B-A71D-41AA-B28E-BDD642492755}" destId="{CFEE4EF8-EA1B-424D-B71F-003D3EA2FC25}" srcOrd="22" destOrd="0" presId="urn:microsoft.com/office/officeart/2005/8/layout/default"/>
    <dgm:cxn modelId="{8F724B34-09A3-4D15-BA11-9819F2F1AED8}" type="presParOf" srcId="{F616472B-A71D-41AA-B28E-BDD642492755}" destId="{DF775941-B34B-4204-9169-8BC87CECCFA4}" srcOrd="23" destOrd="0" presId="urn:microsoft.com/office/officeart/2005/8/layout/default"/>
    <dgm:cxn modelId="{E14B74C0-FB71-4ED4-B63A-6323A63B74AF}" type="presParOf" srcId="{F616472B-A71D-41AA-B28E-BDD642492755}" destId="{407B9BD5-7429-4521-9368-7A40F10F57BB}" srcOrd="24" destOrd="0" presId="urn:microsoft.com/office/officeart/2005/8/layout/default"/>
    <dgm:cxn modelId="{D1E70651-0B7E-4E73-AC8C-65EDF93BFA14}" type="presParOf" srcId="{F616472B-A71D-41AA-B28E-BDD642492755}" destId="{965BD2BD-BE07-4AFB-9289-DC34FAEF29F3}" srcOrd="25" destOrd="0" presId="urn:microsoft.com/office/officeart/2005/8/layout/default"/>
    <dgm:cxn modelId="{F97BC400-725F-45E0-ABEA-C15AFFE359E6}" type="presParOf" srcId="{F616472B-A71D-41AA-B28E-BDD642492755}" destId="{B43D252C-CAA0-4D0E-B709-B0FDCAEFF05B}" srcOrd="26" destOrd="0" presId="urn:microsoft.com/office/officeart/2005/8/layout/default"/>
    <dgm:cxn modelId="{8CB18342-56E0-4451-A617-F7CA0B5CBF73}" type="presParOf" srcId="{F616472B-A71D-41AA-B28E-BDD642492755}" destId="{E7F74311-95FC-4FE2-B098-803667990307}" srcOrd="27" destOrd="0" presId="urn:microsoft.com/office/officeart/2005/8/layout/default"/>
    <dgm:cxn modelId="{53B560D2-D51A-4122-8952-C6ED54A706A0}" type="presParOf" srcId="{F616472B-A71D-41AA-B28E-BDD642492755}" destId="{B74C095B-E45F-4F4C-BDA6-AF391918D1AF}" srcOrd="28" destOrd="0" presId="urn:microsoft.com/office/officeart/2005/8/layout/default"/>
    <dgm:cxn modelId="{2531959C-E06C-4590-966E-13717D05B839}" type="presParOf" srcId="{F616472B-A71D-41AA-B28E-BDD642492755}" destId="{F2068AD3-F218-41F8-8A39-38094CEE20EF}" srcOrd="29" destOrd="0" presId="urn:microsoft.com/office/officeart/2005/8/layout/default"/>
    <dgm:cxn modelId="{55BB8F81-B851-4CB4-8442-71B0B3D25903}" type="presParOf" srcId="{F616472B-A71D-41AA-B28E-BDD642492755}" destId="{1712F6B4-B866-4B3C-955C-69ADB68A7EB3}"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A964A5-0242-40B4-AF10-CBC9BE98410F}"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B56AD67F-41E6-48DF-8EF1-BD6877699BB5}">
      <dgm:prSet/>
      <dgm:spPr/>
      <dgm:t>
        <a:bodyPr/>
        <a:lstStyle/>
        <a:p>
          <a:r>
            <a:rPr lang="en-GB"/>
            <a:t>Brushing teeth</a:t>
          </a:r>
          <a:endParaRPr lang="en-US"/>
        </a:p>
      </dgm:t>
    </dgm:pt>
    <dgm:pt modelId="{2669779F-60A9-4839-8A9D-55DD80676F5D}" type="parTrans" cxnId="{766933EA-7AC6-485E-A745-B6102F8E50CD}">
      <dgm:prSet/>
      <dgm:spPr/>
      <dgm:t>
        <a:bodyPr/>
        <a:lstStyle/>
        <a:p>
          <a:endParaRPr lang="en-US"/>
        </a:p>
      </dgm:t>
    </dgm:pt>
    <dgm:pt modelId="{8BC67BC8-A8C9-4933-8F29-222EC0FB52BC}" type="sibTrans" cxnId="{766933EA-7AC6-485E-A745-B6102F8E50CD}">
      <dgm:prSet/>
      <dgm:spPr/>
      <dgm:t>
        <a:bodyPr/>
        <a:lstStyle/>
        <a:p>
          <a:endParaRPr lang="en-US"/>
        </a:p>
      </dgm:t>
    </dgm:pt>
    <dgm:pt modelId="{190EDDAB-4FE9-4F11-BB3B-AFDAC9481FDB}">
      <dgm:prSet/>
      <dgm:spPr/>
      <dgm:t>
        <a:bodyPr/>
        <a:lstStyle/>
        <a:p>
          <a:r>
            <a:rPr lang="en-GB"/>
            <a:t>Taking a sip of ice water</a:t>
          </a:r>
          <a:endParaRPr lang="en-US"/>
        </a:p>
      </dgm:t>
    </dgm:pt>
    <dgm:pt modelId="{715576BD-B1FD-4FAA-B0E9-735CD7C41658}" type="parTrans" cxnId="{58B3F7C0-0CCA-4791-A55A-957CCDDA067E}">
      <dgm:prSet/>
      <dgm:spPr/>
      <dgm:t>
        <a:bodyPr/>
        <a:lstStyle/>
        <a:p>
          <a:endParaRPr lang="en-US"/>
        </a:p>
      </dgm:t>
    </dgm:pt>
    <dgm:pt modelId="{A83F5C1D-AF73-48B8-89C0-18E102EE8BEB}" type="sibTrans" cxnId="{58B3F7C0-0CCA-4791-A55A-957CCDDA067E}">
      <dgm:prSet/>
      <dgm:spPr/>
      <dgm:t>
        <a:bodyPr/>
        <a:lstStyle/>
        <a:p>
          <a:endParaRPr lang="en-US"/>
        </a:p>
      </dgm:t>
    </dgm:pt>
    <dgm:pt modelId="{EBC1BF6E-9B4B-4765-8E99-9D5628328540}">
      <dgm:prSet/>
      <dgm:spPr/>
      <dgm:t>
        <a:bodyPr/>
        <a:lstStyle/>
        <a:p>
          <a:r>
            <a:rPr lang="en-GB"/>
            <a:t>Taking a sip of warm tea</a:t>
          </a:r>
          <a:endParaRPr lang="en-US"/>
        </a:p>
      </dgm:t>
    </dgm:pt>
    <dgm:pt modelId="{5F9A96D1-30B9-4762-A0C6-19821E1EB1C4}" type="parTrans" cxnId="{AD98EF82-2121-4796-94A3-53DFA2C9ED6C}">
      <dgm:prSet/>
      <dgm:spPr/>
      <dgm:t>
        <a:bodyPr/>
        <a:lstStyle/>
        <a:p>
          <a:endParaRPr lang="en-US"/>
        </a:p>
      </dgm:t>
    </dgm:pt>
    <dgm:pt modelId="{4AA57452-4650-4B2B-96F4-BE80F86373DD}" type="sibTrans" cxnId="{AD98EF82-2121-4796-94A3-53DFA2C9ED6C}">
      <dgm:prSet/>
      <dgm:spPr/>
      <dgm:t>
        <a:bodyPr/>
        <a:lstStyle/>
        <a:p>
          <a:endParaRPr lang="en-US"/>
        </a:p>
      </dgm:t>
    </dgm:pt>
    <dgm:pt modelId="{120BF995-ACAB-48A4-83AD-44ADD31B8930}">
      <dgm:prSet/>
      <dgm:spPr/>
      <dgm:t>
        <a:bodyPr/>
        <a:lstStyle/>
        <a:p>
          <a:r>
            <a:rPr lang="en-GB"/>
            <a:t>Eating a mint</a:t>
          </a:r>
          <a:endParaRPr lang="en-US"/>
        </a:p>
      </dgm:t>
    </dgm:pt>
    <dgm:pt modelId="{42A6DF17-2E02-4389-AE3E-F335AA2C51C4}" type="parTrans" cxnId="{ECFD6211-CD90-4758-9D24-08E81D1C36C5}">
      <dgm:prSet/>
      <dgm:spPr/>
      <dgm:t>
        <a:bodyPr/>
        <a:lstStyle/>
        <a:p>
          <a:endParaRPr lang="en-US"/>
        </a:p>
      </dgm:t>
    </dgm:pt>
    <dgm:pt modelId="{F80D54C7-CF58-4416-BAC7-55D84FC486E2}" type="sibTrans" cxnId="{ECFD6211-CD90-4758-9D24-08E81D1C36C5}">
      <dgm:prSet/>
      <dgm:spPr/>
      <dgm:t>
        <a:bodyPr/>
        <a:lstStyle/>
        <a:p>
          <a:endParaRPr lang="en-US"/>
        </a:p>
      </dgm:t>
    </dgm:pt>
    <dgm:pt modelId="{F5BEF156-325C-427C-ABD8-31D25050C7A5}">
      <dgm:prSet/>
      <dgm:spPr/>
      <dgm:t>
        <a:bodyPr/>
        <a:lstStyle/>
        <a:p>
          <a:r>
            <a:rPr lang="en-GB"/>
            <a:t>Gargling with mouthwash</a:t>
          </a:r>
          <a:endParaRPr lang="en-US"/>
        </a:p>
      </dgm:t>
    </dgm:pt>
    <dgm:pt modelId="{E6C99009-EE21-4067-A071-52BF638E3D24}" type="parTrans" cxnId="{169BAD5D-2609-4F82-9E84-2E8D9BBB92DF}">
      <dgm:prSet/>
      <dgm:spPr/>
      <dgm:t>
        <a:bodyPr/>
        <a:lstStyle/>
        <a:p>
          <a:endParaRPr lang="en-US"/>
        </a:p>
      </dgm:t>
    </dgm:pt>
    <dgm:pt modelId="{6E59AECD-725C-48A4-94A5-9DEFC98A1266}" type="sibTrans" cxnId="{169BAD5D-2609-4F82-9E84-2E8D9BBB92DF}">
      <dgm:prSet/>
      <dgm:spPr/>
      <dgm:t>
        <a:bodyPr/>
        <a:lstStyle/>
        <a:p>
          <a:endParaRPr lang="en-US"/>
        </a:p>
      </dgm:t>
    </dgm:pt>
    <dgm:pt modelId="{72CA10E0-8DF8-4292-B0B0-4C85C8B9126C}">
      <dgm:prSet/>
      <dgm:spPr/>
      <dgm:t>
        <a:bodyPr/>
        <a:lstStyle/>
        <a:p>
          <a:r>
            <a:rPr lang="en-GB"/>
            <a:t>Chewing gum</a:t>
          </a:r>
          <a:endParaRPr lang="en-US"/>
        </a:p>
      </dgm:t>
    </dgm:pt>
    <dgm:pt modelId="{97AFE60E-4AE3-470F-B129-C4F4BB2FC689}" type="parTrans" cxnId="{E54BAEDD-95F5-4BF4-9778-56700522CA62}">
      <dgm:prSet/>
      <dgm:spPr/>
      <dgm:t>
        <a:bodyPr/>
        <a:lstStyle/>
        <a:p>
          <a:endParaRPr lang="en-US"/>
        </a:p>
      </dgm:t>
    </dgm:pt>
    <dgm:pt modelId="{DE9799AC-8F1A-40B5-A8F8-25F831741D3D}" type="sibTrans" cxnId="{E54BAEDD-95F5-4BF4-9778-56700522CA62}">
      <dgm:prSet/>
      <dgm:spPr/>
      <dgm:t>
        <a:bodyPr/>
        <a:lstStyle/>
        <a:p>
          <a:endParaRPr lang="en-US"/>
        </a:p>
      </dgm:t>
    </dgm:pt>
    <dgm:pt modelId="{B7B8DC55-1533-4D50-8FDF-F29F4697ADEE}">
      <dgm:prSet/>
      <dgm:spPr/>
      <dgm:t>
        <a:bodyPr/>
        <a:lstStyle/>
        <a:p>
          <a:r>
            <a:rPr lang="en-GB"/>
            <a:t>Blowing bubbles</a:t>
          </a:r>
          <a:endParaRPr lang="en-US"/>
        </a:p>
      </dgm:t>
    </dgm:pt>
    <dgm:pt modelId="{D3D2612F-114B-43C8-A20F-CA4B7D75989A}" type="parTrans" cxnId="{D68AB6E0-D7AB-415D-BF4E-08A5A68E2201}">
      <dgm:prSet/>
      <dgm:spPr/>
      <dgm:t>
        <a:bodyPr/>
        <a:lstStyle/>
        <a:p>
          <a:endParaRPr lang="en-US"/>
        </a:p>
      </dgm:t>
    </dgm:pt>
    <dgm:pt modelId="{98C637E0-4B36-4D99-8706-216B4795A53F}" type="sibTrans" cxnId="{D68AB6E0-D7AB-415D-BF4E-08A5A68E2201}">
      <dgm:prSet/>
      <dgm:spPr/>
      <dgm:t>
        <a:bodyPr/>
        <a:lstStyle/>
        <a:p>
          <a:endParaRPr lang="en-US"/>
        </a:p>
      </dgm:t>
    </dgm:pt>
    <dgm:pt modelId="{BFB3A128-F373-4762-9155-9781D8CB2BA1}">
      <dgm:prSet/>
      <dgm:spPr/>
      <dgm:t>
        <a:bodyPr/>
        <a:lstStyle/>
        <a:p>
          <a:r>
            <a:rPr lang="en-GB"/>
            <a:t>Blowing up a balloon</a:t>
          </a:r>
          <a:endParaRPr lang="en-US"/>
        </a:p>
      </dgm:t>
    </dgm:pt>
    <dgm:pt modelId="{FAB49DED-ECFB-4DE9-B9C4-E9D0032901E4}" type="parTrans" cxnId="{B4262809-D9F6-40BA-B4EE-4ECCCA7B3104}">
      <dgm:prSet/>
      <dgm:spPr/>
      <dgm:t>
        <a:bodyPr/>
        <a:lstStyle/>
        <a:p>
          <a:endParaRPr lang="en-US"/>
        </a:p>
      </dgm:t>
    </dgm:pt>
    <dgm:pt modelId="{F765496D-BCD1-4ACA-BEAE-F9BE8CFCA426}" type="sibTrans" cxnId="{B4262809-D9F6-40BA-B4EE-4ECCCA7B3104}">
      <dgm:prSet/>
      <dgm:spPr/>
      <dgm:t>
        <a:bodyPr/>
        <a:lstStyle/>
        <a:p>
          <a:endParaRPr lang="en-US"/>
        </a:p>
      </dgm:t>
    </dgm:pt>
    <dgm:pt modelId="{721107ED-5D5F-4650-9793-3988005A9756}">
      <dgm:prSet/>
      <dgm:spPr/>
      <dgm:t>
        <a:bodyPr/>
        <a:lstStyle/>
        <a:p>
          <a:r>
            <a:rPr lang="en-GB"/>
            <a:t>Eating a crunchy snack</a:t>
          </a:r>
          <a:endParaRPr lang="en-US"/>
        </a:p>
      </dgm:t>
    </dgm:pt>
    <dgm:pt modelId="{9F5F7790-A100-4684-BA8F-453F11CF01BF}" type="parTrans" cxnId="{DEEEED19-5DA3-47C5-B7E5-63F2CC96032A}">
      <dgm:prSet/>
      <dgm:spPr/>
      <dgm:t>
        <a:bodyPr/>
        <a:lstStyle/>
        <a:p>
          <a:endParaRPr lang="en-US"/>
        </a:p>
      </dgm:t>
    </dgm:pt>
    <dgm:pt modelId="{E943EA2C-AC54-4283-A8A6-E097DEE9AADE}" type="sibTrans" cxnId="{DEEEED19-5DA3-47C5-B7E5-63F2CC96032A}">
      <dgm:prSet/>
      <dgm:spPr/>
      <dgm:t>
        <a:bodyPr/>
        <a:lstStyle/>
        <a:p>
          <a:endParaRPr lang="en-US"/>
        </a:p>
      </dgm:t>
    </dgm:pt>
    <dgm:pt modelId="{7014947D-35F5-4430-98CC-7724A4B5E687}">
      <dgm:prSet/>
      <dgm:spPr/>
      <dgm:t>
        <a:bodyPr/>
        <a:lstStyle/>
        <a:p>
          <a:r>
            <a:rPr lang="en-GB"/>
            <a:t>Eating soup</a:t>
          </a:r>
          <a:endParaRPr lang="en-US"/>
        </a:p>
      </dgm:t>
    </dgm:pt>
    <dgm:pt modelId="{D4B60473-38CE-4016-933C-D41EE9381708}" type="parTrans" cxnId="{9174D6E3-E10E-46BE-9204-50629B740E3F}">
      <dgm:prSet/>
      <dgm:spPr/>
      <dgm:t>
        <a:bodyPr/>
        <a:lstStyle/>
        <a:p>
          <a:endParaRPr lang="en-US"/>
        </a:p>
      </dgm:t>
    </dgm:pt>
    <dgm:pt modelId="{F53E7856-A17D-46AB-B6AE-A27B6A3291AF}" type="sibTrans" cxnId="{9174D6E3-E10E-46BE-9204-50629B740E3F}">
      <dgm:prSet/>
      <dgm:spPr/>
      <dgm:t>
        <a:bodyPr/>
        <a:lstStyle/>
        <a:p>
          <a:endParaRPr lang="en-US"/>
        </a:p>
      </dgm:t>
    </dgm:pt>
    <dgm:pt modelId="{E3A34D0E-A009-4B37-9A57-4309C890CC2E}">
      <dgm:prSet/>
      <dgm:spPr/>
      <dgm:t>
        <a:bodyPr/>
        <a:lstStyle/>
        <a:p>
          <a:r>
            <a:rPr lang="en-GB"/>
            <a:t>Eating a chewy snack</a:t>
          </a:r>
          <a:endParaRPr lang="en-US"/>
        </a:p>
      </dgm:t>
    </dgm:pt>
    <dgm:pt modelId="{2AE4BC3A-554C-483D-972A-EA21A83E7208}" type="parTrans" cxnId="{BEF0E063-591D-4982-9EF1-C44D2F6ED1EE}">
      <dgm:prSet/>
      <dgm:spPr/>
      <dgm:t>
        <a:bodyPr/>
        <a:lstStyle/>
        <a:p>
          <a:endParaRPr lang="en-US"/>
        </a:p>
      </dgm:t>
    </dgm:pt>
    <dgm:pt modelId="{DB7D083C-9788-41B0-94EB-A41B814BB67B}" type="sibTrans" cxnId="{BEF0E063-591D-4982-9EF1-C44D2F6ED1EE}">
      <dgm:prSet/>
      <dgm:spPr/>
      <dgm:t>
        <a:bodyPr/>
        <a:lstStyle/>
        <a:p>
          <a:endParaRPr lang="en-US"/>
        </a:p>
      </dgm:t>
    </dgm:pt>
    <dgm:pt modelId="{4A8A6BE4-128D-4B9B-AAB7-FCD36FACB25D}">
      <dgm:prSet/>
      <dgm:spPr/>
      <dgm:t>
        <a:bodyPr/>
        <a:lstStyle/>
        <a:p>
          <a:r>
            <a:rPr lang="en-GB"/>
            <a:t>Putting on Chapstick</a:t>
          </a:r>
          <a:endParaRPr lang="en-US"/>
        </a:p>
      </dgm:t>
    </dgm:pt>
    <dgm:pt modelId="{391EF778-A6FA-43A4-BA17-C4D22CB5F44F}" type="parTrans" cxnId="{80365335-D867-402B-AA54-7DC52321A3A4}">
      <dgm:prSet/>
      <dgm:spPr/>
      <dgm:t>
        <a:bodyPr/>
        <a:lstStyle/>
        <a:p>
          <a:endParaRPr lang="en-US"/>
        </a:p>
      </dgm:t>
    </dgm:pt>
    <dgm:pt modelId="{BC82FF29-2558-4825-A273-D44E303621EF}" type="sibTrans" cxnId="{80365335-D867-402B-AA54-7DC52321A3A4}">
      <dgm:prSet/>
      <dgm:spPr/>
      <dgm:t>
        <a:bodyPr/>
        <a:lstStyle/>
        <a:p>
          <a:endParaRPr lang="en-US"/>
        </a:p>
      </dgm:t>
    </dgm:pt>
    <dgm:pt modelId="{3B6E453A-4852-4FE1-A107-4DD76B55210C}">
      <dgm:prSet/>
      <dgm:spPr/>
      <dgm:t>
        <a:bodyPr/>
        <a:lstStyle/>
        <a:p>
          <a:r>
            <a:rPr lang="en-GB"/>
            <a:t>Eating a popsicle</a:t>
          </a:r>
          <a:endParaRPr lang="en-US"/>
        </a:p>
      </dgm:t>
    </dgm:pt>
    <dgm:pt modelId="{B277D1B3-2443-47C9-8140-FC3FFAD4BD91}" type="parTrans" cxnId="{44A66E0A-A5F7-4936-9F9A-74BA2EC933B8}">
      <dgm:prSet/>
      <dgm:spPr/>
      <dgm:t>
        <a:bodyPr/>
        <a:lstStyle/>
        <a:p>
          <a:endParaRPr lang="en-US"/>
        </a:p>
      </dgm:t>
    </dgm:pt>
    <dgm:pt modelId="{C25D7933-5D02-407E-8B9C-E042856035D4}" type="sibTrans" cxnId="{44A66E0A-A5F7-4936-9F9A-74BA2EC933B8}">
      <dgm:prSet/>
      <dgm:spPr/>
      <dgm:t>
        <a:bodyPr/>
        <a:lstStyle/>
        <a:p>
          <a:endParaRPr lang="en-US"/>
        </a:p>
      </dgm:t>
    </dgm:pt>
    <dgm:pt modelId="{899B1D84-F9F7-4931-9BCF-4E21D748E3D9}">
      <dgm:prSet/>
      <dgm:spPr/>
      <dgm:t>
        <a:bodyPr/>
        <a:lstStyle/>
        <a:p>
          <a:r>
            <a:rPr lang="en-GB"/>
            <a:t>Humming a song </a:t>
          </a:r>
          <a:endParaRPr lang="en-US"/>
        </a:p>
      </dgm:t>
    </dgm:pt>
    <dgm:pt modelId="{711BCF46-5C5B-497F-83C5-3162C938DDFD}" type="parTrans" cxnId="{94EB7412-E5D6-4FE8-9BBD-7D6DAC576746}">
      <dgm:prSet/>
      <dgm:spPr/>
      <dgm:t>
        <a:bodyPr/>
        <a:lstStyle/>
        <a:p>
          <a:endParaRPr lang="en-US"/>
        </a:p>
      </dgm:t>
    </dgm:pt>
    <dgm:pt modelId="{411EE296-5DCE-4344-A258-611C257FF7D1}" type="sibTrans" cxnId="{94EB7412-E5D6-4FE8-9BBD-7D6DAC576746}">
      <dgm:prSet/>
      <dgm:spPr/>
      <dgm:t>
        <a:bodyPr/>
        <a:lstStyle/>
        <a:p>
          <a:endParaRPr lang="en-US"/>
        </a:p>
      </dgm:t>
    </dgm:pt>
    <dgm:pt modelId="{3EA2F51B-B67C-4558-AFA6-107A05D08743}">
      <dgm:prSet/>
      <dgm:spPr/>
      <dgm:t>
        <a:bodyPr/>
        <a:lstStyle/>
        <a:p>
          <a:r>
            <a:rPr lang="en-GB"/>
            <a:t>Wiping with napkin</a:t>
          </a:r>
          <a:endParaRPr lang="en-US"/>
        </a:p>
      </dgm:t>
    </dgm:pt>
    <dgm:pt modelId="{62278306-2FA4-4199-ACAD-07A3D635B6B5}" type="parTrans" cxnId="{6580B589-226C-44B8-97F7-20CEC9378E2C}">
      <dgm:prSet/>
      <dgm:spPr/>
      <dgm:t>
        <a:bodyPr/>
        <a:lstStyle/>
        <a:p>
          <a:endParaRPr lang="en-US"/>
        </a:p>
      </dgm:t>
    </dgm:pt>
    <dgm:pt modelId="{BAFE4DCE-0305-4845-988D-AA2EA41C7AC8}" type="sibTrans" cxnId="{6580B589-226C-44B8-97F7-20CEC9378E2C}">
      <dgm:prSet/>
      <dgm:spPr/>
      <dgm:t>
        <a:bodyPr/>
        <a:lstStyle/>
        <a:p>
          <a:endParaRPr lang="en-US"/>
        </a:p>
      </dgm:t>
    </dgm:pt>
    <dgm:pt modelId="{084906E3-4BE8-4009-AABB-F413B98E9793}">
      <dgm:prSet/>
      <dgm:spPr/>
      <dgm:t>
        <a:bodyPr/>
        <a:lstStyle/>
        <a:p>
          <a:r>
            <a:rPr lang="en-GB"/>
            <a:t>Sucking an ice cube</a:t>
          </a:r>
          <a:endParaRPr lang="en-US"/>
        </a:p>
      </dgm:t>
    </dgm:pt>
    <dgm:pt modelId="{6CD5BA71-1860-428A-B82A-0E3307368F77}" type="parTrans" cxnId="{9E1C0F08-8860-4184-B579-3063C234BF3B}">
      <dgm:prSet/>
      <dgm:spPr/>
      <dgm:t>
        <a:bodyPr/>
        <a:lstStyle/>
        <a:p>
          <a:endParaRPr lang="en-US"/>
        </a:p>
      </dgm:t>
    </dgm:pt>
    <dgm:pt modelId="{595C0973-5640-4EDD-8FC9-A895171847CA}" type="sibTrans" cxnId="{9E1C0F08-8860-4184-B579-3063C234BF3B}">
      <dgm:prSet/>
      <dgm:spPr/>
      <dgm:t>
        <a:bodyPr/>
        <a:lstStyle/>
        <a:p>
          <a:endParaRPr lang="en-US"/>
        </a:p>
      </dgm:t>
    </dgm:pt>
    <dgm:pt modelId="{90D9FD79-41AC-48EA-9695-ECDACF4B86F6}" type="pres">
      <dgm:prSet presAssocID="{ABA964A5-0242-40B4-AF10-CBC9BE98410F}" presName="diagram" presStyleCnt="0">
        <dgm:presLayoutVars>
          <dgm:dir/>
          <dgm:resizeHandles val="exact"/>
        </dgm:presLayoutVars>
      </dgm:prSet>
      <dgm:spPr/>
    </dgm:pt>
    <dgm:pt modelId="{4414093E-140D-4879-AE00-61AD819926B8}" type="pres">
      <dgm:prSet presAssocID="{B56AD67F-41E6-48DF-8EF1-BD6877699BB5}" presName="node" presStyleLbl="node1" presStyleIdx="0" presStyleCnt="16">
        <dgm:presLayoutVars>
          <dgm:bulletEnabled val="1"/>
        </dgm:presLayoutVars>
      </dgm:prSet>
      <dgm:spPr/>
    </dgm:pt>
    <dgm:pt modelId="{DA88AD23-FC02-4CD4-AA5E-3B496103EBF2}" type="pres">
      <dgm:prSet presAssocID="{8BC67BC8-A8C9-4933-8F29-222EC0FB52BC}" presName="sibTrans" presStyleCnt="0"/>
      <dgm:spPr/>
    </dgm:pt>
    <dgm:pt modelId="{E5379A09-F1EB-4C2F-B4DC-8DBE3D042127}" type="pres">
      <dgm:prSet presAssocID="{190EDDAB-4FE9-4F11-BB3B-AFDAC9481FDB}" presName="node" presStyleLbl="node1" presStyleIdx="1" presStyleCnt="16">
        <dgm:presLayoutVars>
          <dgm:bulletEnabled val="1"/>
        </dgm:presLayoutVars>
      </dgm:prSet>
      <dgm:spPr/>
    </dgm:pt>
    <dgm:pt modelId="{9456CA02-75B2-479C-951F-E11351B4BF38}" type="pres">
      <dgm:prSet presAssocID="{A83F5C1D-AF73-48B8-89C0-18E102EE8BEB}" presName="sibTrans" presStyleCnt="0"/>
      <dgm:spPr/>
    </dgm:pt>
    <dgm:pt modelId="{EC2203B9-7B6B-4DEE-AACE-E36E8EE9E352}" type="pres">
      <dgm:prSet presAssocID="{EBC1BF6E-9B4B-4765-8E99-9D5628328540}" presName="node" presStyleLbl="node1" presStyleIdx="2" presStyleCnt="16">
        <dgm:presLayoutVars>
          <dgm:bulletEnabled val="1"/>
        </dgm:presLayoutVars>
      </dgm:prSet>
      <dgm:spPr/>
    </dgm:pt>
    <dgm:pt modelId="{5EE7E064-7CA4-4842-93DF-DAF3826CC177}" type="pres">
      <dgm:prSet presAssocID="{4AA57452-4650-4B2B-96F4-BE80F86373DD}" presName="sibTrans" presStyleCnt="0"/>
      <dgm:spPr/>
    </dgm:pt>
    <dgm:pt modelId="{F2D88926-3DBD-443E-AF09-EC78B943E8D6}" type="pres">
      <dgm:prSet presAssocID="{120BF995-ACAB-48A4-83AD-44ADD31B8930}" presName="node" presStyleLbl="node1" presStyleIdx="3" presStyleCnt="16">
        <dgm:presLayoutVars>
          <dgm:bulletEnabled val="1"/>
        </dgm:presLayoutVars>
      </dgm:prSet>
      <dgm:spPr/>
    </dgm:pt>
    <dgm:pt modelId="{ACDD3294-2B67-4742-922E-DC1F0F5B173C}" type="pres">
      <dgm:prSet presAssocID="{F80D54C7-CF58-4416-BAC7-55D84FC486E2}" presName="sibTrans" presStyleCnt="0"/>
      <dgm:spPr/>
    </dgm:pt>
    <dgm:pt modelId="{22B4F02E-1F76-4EBD-A4F8-E5A6B39FBE38}" type="pres">
      <dgm:prSet presAssocID="{F5BEF156-325C-427C-ABD8-31D25050C7A5}" presName="node" presStyleLbl="node1" presStyleIdx="4" presStyleCnt="16">
        <dgm:presLayoutVars>
          <dgm:bulletEnabled val="1"/>
        </dgm:presLayoutVars>
      </dgm:prSet>
      <dgm:spPr/>
    </dgm:pt>
    <dgm:pt modelId="{4553CA0C-DAC6-4533-B7D7-7319FC298F3E}" type="pres">
      <dgm:prSet presAssocID="{6E59AECD-725C-48A4-94A5-9DEFC98A1266}" presName="sibTrans" presStyleCnt="0"/>
      <dgm:spPr/>
    </dgm:pt>
    <dgm:pt modelId="{307FA22E-0DB7-47DF-AE33-5328356054FB}" type="pres">
      <dgm:prSet presAssocID="{72CA10E0-8DF8-4292-B0B0-4C85C8B9126C}" presName="node" presStyleLbl="node1" presStyleIdx="5" presStyleCnt="16">
        <dgm:presLayoutVars>
          <dgm:bulletEnabled val="1"/>
        </dgm:presLayoutVars>
      </dgm:prSet>
      <dgm:spPr/>
    </dgm:pt>
    <dgm:pt modelId="{0E724D4A-3AC6-4CC5-AE91-F0388CF80B32}" type="pres">
      <dgm:prSet presAssocID="{DE9799AC-8F1A-40B5-A8F8-25F831741D3D}" presName="sibTrans" presStyleCnt="0"/>
      <dgm:spPr/>
    </dgm:pt>
    <dgm:pt modelId="{83C7B836-E45B-45E6-819E-D660F6497994}" type="pres">
      <dgm:prSet presAssocID="{B7B8DC55-1533-4D50-8FDF-F29F4697ADEE}" presName="node" presStyleLbl="node1" presStyleIdx="6" presStyleCnt="16">
        <dgm:presLayoutVars>
          <dgm:bulletEnabled val="1"/>
        </dgm:presLayoutVars>
      </dgm:prSet>
      <dgm:spPr/>
    </dgm:pt>
    <dgm:pt modelId="{A5AB8294-BCCA-467F-8194-915D45423EC8}" type="pres">
      <dgm:prSet presAssocID="{98C637E0-4B36-4D99-8706-216B4795A53F}" presName="sibTrans" presStyleCnt="0"/>
      <dgm:spPr/>
    </dgm:pt>
    <dgm:pt modelId="{5DDB0BC8-F999-49F7-9FAF-24E6E53D12EB}" type="pres">
      <dgm:prSet presAssocID="{BFB3A128-F373-4762-9155-9781D8CB2BA1}" presName="node" presStyleLbl="node1" presStyleIdx="7" presStyleCnt="16">
        <dgm:presLayoutVars>
          <dgm:bulletEnabled val="1"/>
        </dgm:presLayoutVars>
      </dgm:prSet>
      <dgm:spPr/>
    </dgm:pt>
    <dgm:pt modelId="{739A16AF-5957-412C-B4BC-330A3DB035A4}" type="pres">
      <dgm:prSet presAssocID="{F765496D-BCD1-4ACA-BEAE-F9BE8CFCA426}" presName="sibTrans" presStyleCnt="0"/>
      <dgm:spPr/>
    </dgm:pt>
    <dgm:pt modelId="{F64C1B80-C731-4493-B280-53963036C8A2}" type="pres">
      <dgm:prSet presAssocID="{721107ED-5D5F-4650-9793-3988005A9756}" presName="node" presStyleLbl="node1" presStyleIdx="8" presStyleCnt="16">
        <dgm:presLayoutVars>
          <dgm:bulletEnabled val="1"/>
        </dgm:presLayoutVars>
      </dgm:prSet>
      <dgm:spPr/>
    </dgm:pt>
    <dgm:pt modelId="{B3E874F2-9020-4C34-BBD9-28CC1913D7AB}" type="pres">
      <dgm:prSet presAssocID="{E943EA2C-AC54-4283-A8A6-E097DEE9AADE}" presName="sibTrans" presStyleCnt="0"/>
      <dgm:spPr/>
    </dgm:pt>
    <dgm:pt modelId="{0C33D996-6094-4569-81E8-4896301C04E6}" type="pres">
      <dgm:prSet presAssocID="{7014947D-35F5-4430-98CC-7724A4B5E687}" presName="node" presStyleLbl="node1" presStyleIdx="9" presStyleCnt="16">
        <dgm:presLayoutVars>
          <dgm:bulletEnabled val="1"/>
        </dgm:presLayoutVars>
      </dgm:prSet>
      <dgm:spPr/>
    </dgm:pt>
    <dgm:pt modelId="{08FF1E84-154D-4A73-9E53-553987F423C9}" type="pres">
      <dgm:prSet presAssocID="{F53E7856-A17D-46AB-B6AE-A27B6A3291AF}" presName="sibTrans" presStyleCnt="0"/>
      <dgm:spPr/>
    </dgm:pt>
    <dgm:pt modelId="{3B237E73-8B59-4BDA-9201-00268B47B3CE}" type="pres">
      <dgm:prSet presAssocID="{E3A34D0E-A009-4B37-9A57-4309C890CC2E}" presName="node" presStyleLbl="node1" presStyleIdx="10" presStyleCnt="16">
        <dgm:presLayoutVars>
          <dgm:bulletEnabled val="1"/>
        </dgm:presLayoutVars>
      </dgm:prSet>
      <dgm:spPr/>
    </dgm:pt>
    <dgm:pt modelId="{A61FF3E1-CE4D-452D-B204-7FEC2A7D2B01}" type="pres">
      <dgm:prSet presAssocID="{DB7D083C-9788-41B0-94EB-A41B814BB67B}" presName="sibTrans" presStyleCnt="0"/>
      <dgm:spPr/>
    </dgm:pt>
    <dgm:pt modelId="{78FE6575-0866-49AD-B797-1C79383EEE77}" type="pres">
      <dgm:prSet presAssocID="{4A8A6BE4-128D-4B9B-AAB7-FCD36FACB25D}" presName="node" presStyleLbl="node1" presStyleIdx="11" presStyleCnt="16">
        <dgm:presLayoutVars>
          <dgm:bulletEnabled val="1"/>
        </dgm:presLayoutVars>
      </dgm:prSet>
      <dgm:spPr/>
    </dgm:pt>
    <dgm:pt modelId="{0F451EF6-926A-4915-913D-C5196E000966}" type="pres">
      <dgm:prSet presAssocID="{BC82FF29-2558-4825-A273-D44E303621EF}" presName="sibTrans" presStyleCnt="0"/>
      <dgm:spPr/>
    </dgm:pt>
    <dgm:pt modelId="{32A91F89-2D2D-429D-B3D7-AFBE3D357218}" type="pres">
      <dgm:prSet presAssocID="{3B6E453A-4852-4FE1-A107-4DD76B55210C}" presName="node" presStyleLbl="node1" presStyleIdx="12" presStyleCnt="16">
        <dgm:presLayoutVars>
          <dgm:bulletEnabled val="1"/>
        </dgm:presLayoutVars>
      </dgm:prSet>
      <dgm:spPr/>
    </dgm:pt>
    <dgm:pt modelId="{888B5CAD-B08F-4821-8906-9839945A2435}" type="pres">
      <dgm:prSet presAssocID="{C25D7933-5D02-407E-8B9C-E042856035D4}" presName="sibTrans" presStyleCnt="0"/>
      <dgm:spPr/>
    </dgm:pt>
    <dgm:pt modelId="{AC0E91C9-9162-4124-AB5A-627ACD726206}" type="pres">
      <dgm:prSet presAssocID="{899B1D84-F9F7-4931-9BCF-4E21D748E3D9}" presName="node" presStyleLbl="node1" presStyleIdx="13" presStyleCnt="16">
        <dgm:presLayoutVars>
          <dgm:bulletEnabled val="1"/>
        </dgm:presLayoutVars>
      </dgm:prSet>
      <dgm:spPr/>
    </dgm:pt>
    <dgm:pt modelId="{A11128E9-459A-4E30-856B-688269D80646}" type="pres">
      <dgm:prSet presAssocID="{411EE296-5DCE-4344-A258-611C257FF7D1}" presName="sibTrans" presStyleCnt="0"/>
      <dgm:spPr/>
    </dgm:pt>
    <dgm:pt modelId="{56A45115-AA0D-441F-8097-337636FF7BF6}" type="pres">
      <dgm:prSet presAssocID="{3EA2F51B-B67C-4558-AFA6-107A05D08743}" presName="node" presStyleLbl="node1" presStyleIdx="14" presStyleCnt="16">
        <dgm:presLayoutVars>
          <dgm:bulletEnabled val="1"/>
        </dgm:presLayoutVars>
      </dgm:prSet>
      <dgm:spPr/>
    </dgm:pt>
    <dgm:pt modelId="{E59A6E02-2838-457C-A0AD-4EBC5ADD61FB}" type="pres">
      <dgm:prSet presAssocID="{BAFE4DCE-0305-4845-988D-AA2EA41C7AC8}" presName="sibTrans" presStyleCnt="0"/>
      <dgm:spPr/>
    </dgm:pt>
    <dgm:pt modelId="{DCE449B1-F9A5-4A34-A963-E54D48995D3D}" type="pres">
      <dgm:prSet presAssocID="{084906E3-4BE8-4009-AABB-F413B98E9793}" presName="node" presStyleLbl="node1" presStyleIdx="15" presStyleCnt="16">
        <dgm:presLayoutVars>
          <dgm:bulletEnabled val="1"/>
        </dgm:presLayoutVars>
      </dgm:prSet>
      <dgm:spPr/>
    </dgm:pt>
  </dgm:ptLst>
  <dgm:cxnLst>
    <dgm:cxn modelId="{9E1C0F08-8860-4184-B579-3063C234BF3B}" srcId="{ABA964A5-0242-40B4-AF10-CBC9BE98410F}" destId="{084906E3-4BE8-4009-AABB-F413B98E9793}" srcOrd="15" destOrd="0" parTransId="{6CD5BA71-1860-428A-B82A-0E3307368F77}" sibTransId="{595C0973-5640-4EDD-8FC9-A895171847CA}"/>
    <dgm:cxn modelId="{B4262809-D9F6-40BA-B4EE-4ECCCA7B3104}" srcId="{ABA964A5-0242-40B4-AF10-CBC9BE98410F}" destId="{BFB3A128-F373-4762-9155-9781D8CB2BA1}" srcOrd="7" destOrd="0" parTransId="{FAB49DED-ECFB-4DE9-B9C4-E9D0032901E4}" sibTransId="{F765496D-BCD1-4ACA-BEAE-F9BE8CFCA426}"/>
    <dgm:cxn modelId="{44A66E0A-A5F7-4936-9F9A-74BA2EC933B8}" srcId="{ABA964A5-0242-40B4-AF10-CBC9BE98410F}" destId="{3B6E453A-4852-4FE1-A107-4DD76B55210C}" srcOrd="12" destOrd="0" parTransId="{B277D1B3-2443-47C9-8140-FC3FFAD4BD91}" sibTransId="{C25D7933-5D02-407E-8B9C-E042856035D4}"/>
    <dgm:cxn modelId="{F6CE850E-8BC2-4A00-937D-C2AA19C67150}" type="presOf" srcId="{72CA10E0-8DF8-4292-B0B0-4C85C8B9126C}" destId="{307FA22E-0DB7-47DF-AE33-5328356054FB}" srcOrd="0" destOrd="0" presId="urn:microsoft.com/office/officeart/2005/8/layout/default"/>
    <dgm:cxn modelId="{ECFD6211-CD90-4758-9D24-08E81D1C36C5}" srcId="{ABA964A5-0242-40B4-AF10-CBC9BE98410F}" destId="{120BF995-ACAB-48A4-83AD-44ADD31B8930}" srcOrd="3" destOrd="0" parTransId="{42A6DF17-2E02-4389-AE3E-F335AA2C51C4}" sibTransId="{F80D54C7-CF58-4416-BAC7-55D84FC486E2}"/>
    <dgm:cxn modelId="{39F29211-1CC4-4667-A512-C3CC25C1798C}" type="presOf" srcId="{721107ED-5D5F-4650-9793-3988005A9756}" destId="{F64C1B80-C731-4493-B280-53963036C8A2}" srcOrd="0" destOrd="0" presId="urn:microsoft.com/office/officeart/2005/8/layout/default"/>
    <dgm:cxn modelId="{94EB7412-E5D6-4FE8-9BBD-7D6DAC576746}" srcId="{ABA964A5-0242-40B4-AF10-CBC9BE98410F}" destId="{899B1D84-F9F7-4931-9BCF-4E21D748E3D9}" srcOrd="13" destOrd="0" parTransId="{711BCF46-5C5B-497F-83C5-3162C938DDFD}" sibTransId="{411EE296-5DCE-4344-A258-611C257FF7D1}"/>
    <dgm:cxn modelId="{DEEEED19-5DA3-47C5-B7E5-63F2CC96032A}" srcId="{ABA964A5-0242-40B4-AF10-CBC9BE98410F}" destId="{721107ED-5D5F-4650-9793-3988005A9756}" srcOrd="8" destOrd="0" parTransId="{9F5F7790-A100-4684-BA8F-453F11CF01BF}" sibTransId="{E943EA2C-AC54-4283-A8A6-E097DEE9AADE}"/>
    <dgm:cxn modelId="{1AC6591E-650E-4E08-A5A7-000B2F3C9A43}" type="presOf" srcId="{120BF995-ACAB-48A4-83AD-44ADD31B8930}" destId="{F2D88926-3DBD-443E-AF09-EC78B943E8D6}" srcOrd="0" destOrd="0" presId="urn:microsoft.com/office/officeart/2005/8/layout/default"/>
    <dgm:cxn modelId="{F0526D2C-2964-4418-B8C5-5C093937C217}" type="presOf" srcId="{F5BEF156-325C-427C-ABD8-31D25050C7A5}" destId="{22B4F02E-1F76-4EBD-A4F8-E5A6B39FBE38}" srcOrd="0" destOrd="0" presId="urn:microsoft.com/office/officeart/2005/8/layout/default"/>
    <dgm:cxn modelId="{80365335-D867-402B-AA54-7DC52321A3A4}" srcId="{ABA964A5-0242-40B4-AF10-CBC9BE98410F}" destId="{4A8A6BE4-128D-4B9B-AAB7-FCD36FACB25D}" srcOrd="11" destOrd="0" parTransId="{391EF778-A6FA-43A4-BA17-C4D22CB5F44F}" sibTransId="{BC82FF29-2558-4825-A273-D44E303621EF}"/>
    <dgm:cxn modelId="{8C2B9638-6849-4E30-88EF-564494395DF0}" type="presOf" srcId="{BFB3A128-F373-4762-9155-9781D8CB2BA1}" destId="{5DDB0BC8-F999-49F7-9FAF-24E6E53D12EB}" srcOrd="0" destOrd="0" presId="urn:microsoft.com/office/officeart/2005/8/layout/default"/>
    <dgm:cxn modelId="{169BAD5D-2609-4F82-9E84-2E8D9BBB92DF}" srcId="{ABA964A5-0242-40B4-AF10-CBC9BE98410F}" destId="{F5BEF156-325C-427C-ABD8-31D25050C7A5}" srcOrd="4" destOrd="0" parTransId="{E6C99009-EE21-4067-A071-52BF638E3D24}" sibTransId="{6E59AECD-725C-48A4-94A5-9DEFC98A1266}"/>
    <dgm:cxn modelId="{40F61B43-45F3-4A04-BAFC-F7E9DFBBBB0F}" type="presOf" srcId="{EBC1BF6E-9B4B-4765-8E99-9D5628328540}" destId="{EC2203B9-7B6B-4DEE-AACE-E36E8EE9E352}" srcOrd="0" destOrd="0" presId="urn:microsoft.com/office/officeart/2005/8/layout/default"/>
    <dgm:cxn modelId="{BEF0E063-591D-4982-9EF1-C44D2F6ED1EE}" srcId="{ABA964A5-0242-40B4-AF10-CBC9BE98410F}" destId="{E3A34D0E-A009-4B37-9A57-4309C890CC2E}" srcOrd="10" destOrd="0" parTransId="{2AE4BC3A-554C-483D-972A-EA21A83E7208}" sibTransId="{DB7D083C-9788-41B0-94EB-A41B814BB67B}"/>
    <dgm:cxn modelId="{069CD065-6514-48DF-A341-3556C536BA77}" type="presOf" srcId="{7014947D-35F5-4430-98CC-7724A4B5E687}" destId="{0C33D996-6094-4569-81E8-4896301C04E6}" srcOrd="0" destOrd="0" presId="urn:microsoft.com/office/officeart/2005/8/layout/default"/>
    <dgm:cxn modelId="{A0CE0C48-E02A-4CF7-B813-E5385BC3D29A}" type="presOf" srcId="{3B6E453A-4852-4FE1-A107-4DD76B55210C}" destId="{32A91F89-2D2D-429D-B3D7-AFBE3D357218}" srcOrd="0" destOrd="0" presId="urn:microsoft.com/office/officeart/2005/8/layout/default"/>
    <dgm:cxn modelId="{9009214D-7424-45EA-8902-D017C464A819}" type="presOf" srcId="{B7B8DC55-1533-4D50-8FDF-F29F4697ADEE}" destId="{83C7B836-E45B-45E6-819E-D660F6497994}" srcOrd="0" destOrd="0" presId="urn:microsoft.com/office/officeart/2005/8/layout/default"/>
    <dgm:cxn modelId="{F5586771-D86C-460C-83BD-D5470A59AD9B}" type="presOf" srcId="{B56AD67F-41E6-48DF-8EF1-BD6877699BB5}" destId="{4414093E-140D-4879-AE00-61AD819926B8}" srcOrd="0" destOrd="0" presId="urn:microsoft.com/office/officeart/2005/8/layout/default"/>
    <dgm:cxn modelId="{7C956C51-6A78-485C-BD20-5C6255ABEF60}" type="presOf" srcId="{4A8A6BE4-128D-4B9B-AAB7-FCD36FACB25D}" destId="{78FE6575-0866-49AD-B797-1C79383EEE77}" srcOrd="0" destOrd="0" presId="urn:microsoft.com/office/officeart/2005/8/layout/default"/>
    <dgm:cxn modelId="{D4E28580-6D97-4830-BB71-A6078D732993}" type="presOf" srcId="{E3A34D0E-A009-4B37-9A57-4309C890CC2E}" destId="{3B237E73-8B59-4BDA-9201-00268B47B3CE}" srcOrd="0" destOrd="0" presId="urn:microsoft.com/office/officeart/2005/8/layout/default"/>
    <dgm:cxn modelId="{AD98EF82-2121-4796-94A3-53DFA2C9ED6C}" srcId="{ABA964A5-0242-40B4-AF10-CBC9BE98410F}" destId="{EBC1BF6E-9B4B-4765-8E99-9D5628328540}" srcOrd="2" destOrd="0" parTransId="{5F9A96D1-30B9-4762-A0C6-19821E1EB1C4}" sibTransId="{4AA57452-4650-4B2B-96F4-BE80F86373DD}"/>
    <dgm:cxn modelId="{6580B589-226C-44B8-97F7-20CEC9378E2C}" srcId="{ABA964A5-0242-40B4-AF10-CBC9BE98410F}" destId="{3EA2F51B-B67C-4558-AFA6-107A05D08743}" srcOrd="14" destOrd="0" parTransId="{62278306-2FA4-4199-ACAD-07A3D635B6B5}" sibTransId="{BAFE4DCE-0305-4845-988D-AA2EA41C7AC8}"/>
    <dgm:cxn modelId="{FCFE18A0-DA8F-41FF-ACE1-E25547A5783D}" type="presOf" srcId="{3EA2F51B-B67C-4558-AFA6-107A05D08743}" destId="{56A45115-AA0D-441F-8097-337636FF7BF6}" srcOrd="0" destOrd="0" presId="urn:microsoft.com/office/officeart/2005/8/layout/default"/>
    <dgm:cxn modelId="{99558EBC-A29D-4589-B8C9-9CC91FA26292}" type="presOf" srcId="{899B1D84-F9F7-4931-9BCF-4E21D748E3D9}" destId="{AC0E91C9-9162-4124-AB5A-627ACD726206}" srcOrd="0" destOrd="0" presId="urn:microsoft.com/office/officeart/2005/8/layout/default"/>
    <dgm:cxn modelId="{862183BF-D82C-40CB-BFFE-EA99529376DB}" type="presOf" srcId="{190EDDAB-4FE9-4F11-BB3B-AFDAC9481FDB}" destId="{E5379A09-F1EB-4C2F-B4DC-8DBE3D042127}" srcOrd="0" destOrd="0" presId="urn:microsoft.com/office/officeart/2005/8/layout/default"/>
    <dgm:cxn modelId="{58B3F7C0-0CCA-4791-A55A-957CCDDA067E}" srcId="{ABA964A5-0242-40B4-AF10-CBC9BE98410F}" destId="{190EDDAB-4FE9-4F11-BB3B-AFDAC9481FDB}" srcOrd="1" destOrd="0" parTransId="{715576BD-B1FD-4FAA-B0E9-735CD7C41658}" sibTransId="{A83F5C1D-AF73-48B8-89C0-18E102EE8BEB}"/>
    <dgm:cxn modelId="{989025C9-A5DB-4DCC-B4D0-5A61BBDF7F15}" type="presOf" srcId="{ABA964A5-0242-40B4-AF10-CBC9BE98410F}" destId="{90D9FD79-41AC-48EA-9695-ECDACF4B86F6}" srcOrd="0" destOrd="0" presId="urn:microsoft.com/office/officeart/2005/8/layout/default"/>
    <dgm:cxn modelId="{E54BAEDD-95F5-4BF4-9778-56700522CA62}" srcId="{ABA964A5-0242-40B4-AF10-CBC9BE98410F}" destId="{72CA10E0-8DF8-4292-B0B0-4C85C8B9126C}" srcOrd="5" destOrd="0" parTransId="{97AFE60E-4AE3-470F-B129-C4F4BB2FC689}" sibTransId="{DE9799AC-8F1A-40B5-A8F8-25F831741D3D}"/>
    <dgm:cxn modelId="{D68AB6E0-D7AB-415D-BF4E-08A5A68E2201}" srcId="{ABA964A5-0242-40B4-AF10-CBC9BE98410F}" destId="{B7B8DC55-1533-4D50-8FDF-F29F4697ADEE}" srcOrd="6" destOrd="0" parTransId="{D3D2612F-114B-43C8-A20F-CA4B7D75989A}" sibTransId="{98C637E0-4B36-4D99-8706-216B4795A53F}"/>
    <dgm:cxn modelId="{9174D6E3-E10E-46BE-9204-50629B740E3F}" srcId="{ABA964A5-0242-40B4-AF10-CBC9BE98410F}" destId="{7014947D-35F5-4430-98CC-7724A4B5E687}" srcOrd="9" destOrd="0" parTransId="{D4B60473-38CE-4016-933C-D41EE9381708}" sibTransId="{F53E7856-A17D-46AB-B6AE-A27B6A3291AF}"/>
    <dgm:cxn modelId="{631F73E7-A7D8-4EF3-A3B6-D0A96DB780E1}" type="presOf" srcId="{084906E3-4BE8-4009-AABB-F413B98E9793}" destId="{DCE449B1-F9A5-4A34-A963-E54D48995D3D}" srcOrd="0" destOrd="0" presId="urn:microsoft.com/office/officeart/2005/8/layout/default"/>
    <dgm:cxn modelId="{766933EA-7AC6-485E-A745-B6102F8E50CD}" srcId="{ABA964A5-0242-40B4-AF10-CBC9BE98410F}" destId="{B56AD67F-41E6-48DF-8EF1-BD6877699BB5}" srcOrd="0" destOrd="0" parTransId="{2669779F-60A9-4839-8A9D-55DD80676F5D}" sibTransId="{8BC67BC8-A8C9-4933-8F29-222EC0FB52BC}"/>
    <dgm:cxn modelId="{087A4E33-4171-4D72-88DC-E198FA049E75}" type="presParOf" srcId="{90D9FD79-41AC-48EA-9695-ECDACF4B86F6}" destId="{4414093E-140D-4879-AE00-61AD819926B8}" srcOrd="0" destOrd="0" presId="urn:microsoft.com/office/officeart/2005/8/layout/default"/>
    <dgm:cxn modelId="{2792577E-E4E8-434E-9058-640E7141CAC6}" type="presParOf" srcId="{90D9FD79-41AC-48EA-9695-ECDACF4B86F6}" destId="{DA88AD23-FC02-4CD4-AA5E-3B496103EBF2}" srcOrd="1" destOrd="0" presId="urn:microsoft.com/office/officeart/2005/8/layout/default"/>
    <dgm:cxn modelId="{EE8FDDD9-D71E-4E91-A15A-DE1E0DE26FC8}" type="presParOf" srcId="{90D9FD79-41AC-48EA-9695-ECDACF4B86F6}" destId="{E5379A09-F1EB-4C2F-B4DC-8DBE3D042127}" srcOrd="2" destOrd="0" presId="urn:microsoft.com/office/officeart/2005/8/layout/default"/>
    <dgm:cxn modelId="{D8D5565D-5655-46C6-AAA3-FD900EE63278}" type="presParOf" srcId="{90D9FD79-41AC-48EA-9695-ECDACF4B86F6}" destId="{9456CA02-75B2-479C-951F-E11351B4BF38}" srcOrd="3" destOrd="0" presId="urn:microsoft.com/office/officeart/2005/8/layout/default"/>
    <dgm:cxn modelId="{40F696E6-4ECC-4F84-A815-BD35C161DCF0}" type="presParOf" srcId="{90D9FD79-41AC-48EA-9695-ECDACF4B86F6}" destId="{EC2203B9-7B6B-4DEE-AACE-E36E8EE9E352}" srcOrd="4" destOrd="0" presId="urn:microsoft.com/office/officeart/2005/8/layout/default"/>
    <dgm:cxn modelId="{E95E0A6E-B5C8-45F6-BEB8-3EFD5D663AA8}" type="presParOf" srcId="{90D9FD79-41AC-48EA-9695-ECDACF4B86F6}" destId="{5EE7E064-7CA4-4842-93DF-DAF3826CC177}" srcOrd="5" destOrd="0" presId="urn:microsoft.com/office/officeart/2005/8/layout/default"/>
    <dgm:cxn modelId="{ED58A25C-44A3-4CAE-A118-821B18B5A3D4}" type="presParOf" srcId="{90D9FD79-41AC-48EA-9695-ECDACF4B86F6}" destId="{F2D88926-3DBD-443E-AF09-EC78B943E8D6}" srcOrd="6" destOrd="0" presId="urn:microsoft.com/office/officeart/2005/8/layout/default"/>
    <dgm:cxn modelId="{7E2C98C8-F0EF-4D08-AEC4-C594EC937EE1}" type="presParOf" srcId="{90D9FD79-41AC-48EA-9695-ECDACF4B86F6}" destId="{ACDD3294-2B67-4742-922E-DC1F0F5B173C}" srcOrd="7" destOrd="0" presId="urn:microsoft.com/office/officeart/2005/8/layout/default"/>
    <dgm:cxn modelId="{043AA960-3CB1-442B-93B0-94CEEC6A67AE}" type="presParOf" srcId="{90D9FD79-41AC-48EA-9695-ECDACF4B86F6}" destId="{22B4F02E-1F76-4EBD-A4F8-E5A6B39FBE38}" srcOrd="8" destOrd="0" presId="urn:microsoft.com/office/officeart/2005/8/layout/default"/>
    <dgm:cxn modelId="{7FDC5317-24B1-4274-B3E2-873C52AFE653}" type="presParOf" srcId="{90D9FD79-41AC-48EA-9695-ECDACF4B86F6}" destId="{4553CA0C-DAC6-4533-B7D7-7319FC298F3E}" srcOrd="9" destOrd="0" presId="urn:microsoft.com/office/officeart/2005/8/layout/default"/>
    <dgm:cxn modelId="{5E3BAF0D-9C4E-4738-886D-7A02D194F2C4}" type="presParOf" srcId="{90D9FD79-41AC-48EA-9695-ECDACF4B86F6}" destId="{307FA22E-0DB7-47DF-AE33-5328356054FB}" srcOrd="10" destOrd="0" presId="urn:microsoft.com/office/officeart/2005/8/layout/default"/>
    <dgm:cxn modelId="{357846FB-E500-4694-9F8B-09CB5A4B8457}" type="presParOf" srcId="{90D9FD79-41AC-48EA-9695-ECDACF4B86F6}" destId="{0E724D4A-3AC6-4CC5-AE91-F0388CF80B32}" srcOrd="11" destOrd="0" presId="urn:microsoft.com/office/officeart/2005/8/layout/default"/>
    <dgm:cxn modelId="{4B9CE225-3D31-4E4C-925C-8F07C9611716}" type="presParOf" srcId="{90D9FD79-41AC-48EA-9695-ECDACF4B86F6}" destId="{83C7B836-E45B-45E6-819E-D660F6497994}" srcOrd="12" destOrd="0" presId="urn:microsoft.com/office/officeart/2005/8/layout/default"/>
    <dgm:cxn modelId="{8313CCF4-419C-48EC-955B-773BA47DE96E}" type="presParOf" srcId="{90D9FD79-41AC-48EA-9695-ECDACF4B86F6}" destId="{A5AB8294-BCCA-467F-8194-915D45423EC8}" srcOrd="13" destOrd="0" presId="urn:microsoft.com/office/officeart/2005/8/layout/default"/>
    <dgm:cxn modelId="{3C0FC2E2-2F94-40BE-96B4-475B9D9FAFED}" type="presParOf" srcId="{90D9FD79-41AC-48EA-9695-ECDACF4B86F6}" destId="{5DDB0BC8-F999-49F7-9FAF-24E6E53D12EB}" srcOrd="14" destOrd="0" presId="urn:microsoft.com/office/officeart/2005/8/layout/default"/>
    <dgm:cxn modelId="{45D5F87C-2D75-44A9-9300-2079134354D5}" type="presParOf" srcId="{90D9FD79-41AC-48EA-9695-ECDACF4B86F6}" destId="{739A16AF-5957-412C-B4BC-330A3DB035A4}" srcOrd="15" destOrd="0" presId="urn:microsoft.com/office/officeart/2005/8/layout/default"/>
    <dgm:cxn modelId="{F43A6660-4D1A-49E5-B0FD-661EC6F1C894}" type="presParOf" srcId="{90D9FD79-41AC-48EA-9695-ECDACF4B86F6}" destId="{F64C1B80-C731-4493-B280-53963036C8A2}" srcOrd="16" destOrd="0" presId="urn:microsoft.com/office/officeart/2005/8/layout/default"/>
    <dgm:cxn modelId="{9FCE29BC-494A-46BE-AD03-E78578A85254}" type="presParOf" srcId="{90D9FD79-41AC-48EA-9695-ECDACF4B86F6}" destId="{B3E874F2-9020-4C34-BBD9-28CC1913D7AB}" srcOrd="17" destOrd="0" presId="urn:microsoft.com/office/officeart/2005/8/layout/default"/>
    <dgm:cxn modelId="{777F06FF-DC13-4E6D-8092-8071669716B0}" type="presParOf" srcId="{90D9FD79-41AC-48EA-9695-ECDACF4B86F6}" destId="{0C33D996-6094-4569-81E8-4896301C04E6}" srcOrd="18" destOrd="0" presId="urn:microsoft.com/office/officeart/2005/8/layout/default"/>
    <dgm:cxn modelId="{AAC611D9-F861-4534-A2FF-20F3262E3DE0}" type="presParOf" srcId="{90D9FD79-41AC-48EA-9695-ECDACF4B86F6}" destId="{08FF1E84-154D-4A73-9E53-553987F423C9}" srcOrd="19" destOrd="0" presId="urn:microsoft.com/office/officeart/2005/8/layout/default"/>
    <dgm:cxn modelId="{FCC5BA9D-7302-480A-83D5-1D76023DD991}" type="presParOf" srcId="{90D9FD79-41AC-48EA-9695-ECDACF4B86F6}" destId="{3B237E73-8B59-4BDA-9201-00268B47B3CE}" srcOrd="20" destOrd="0" presId="urn:microsoft.com/office/officeart/2005/8/layout/default"/>
    <dgm:cxn modelId="{F8C644B3-0C6F-4813-909B-EE6C07D52C34}" type="presParOf" srcId="{90D9FD79-41AC-48EA-9695-ECDACF4B86F6}" destId="{A61FF3E1-CE4D-452D-B204-7FEC2A7D2B01}" srcOrd="21" destOrd="0" presId="urn:microsoft.com/office/officeart/2005/8/layout/default"/>
    <dgm:cxn modelId="{448821E0-AC83-4186-A9D1-BF985B7843A7}" type="presParOf" srcId="{90D9FD79-41AC-48EA-9695-ECDACF4B86F6}" destId="{78FE6575-0866-49AD-B797-1C79383EEE77}" srcOrd="22" destOrd="0" presId="urn:microsoft.com/office/officeart/2005/8/layout/default"/>
    <dgm:cxn modelId="{38D61261-2F10-4EC6-8C19-FFB155BE9DAD}" type="presParOf" srcId="{90D9FD79-41AC-48EA-9695-ECDACF4B86F6}" destId="{0F451EF6-926A-4915-913D-C5196E000966}" srcOrd="23" destOrd="0" presId="urn:microsoft.com/office/officeart/2005/8/layout/default"/>
    <dgm:cxn modelId="{A69FD762-71CF-4D49-852F-EEE665CD1E97}" type="presParOf" srcId="{90D9FD79-41AC-48EA-9695-ECDACF4B86F6}" destId="{32A91F89-2D2D-429D-B3D7-AFBE3D357218}" srcOrd="24" destOrd="0" presId="urn:microsoft.com/office/officeart/2005/8/layout/default"/>
    <dgm:cxn modelId="{E922A87F-6519-4D46-B508-C7A112106780}" type="presParOf" srcId="{90D9FD79-41AC-48EA-9695-ECDACF4B86F6}" destId="{888B5CAD-B08F-4821-8906-9839945A2435}" srcOrd="25" destOrd="0" presId="urn:microsoft.com/office/officeart/2005/8/layout/default"/>
    <dgm:cxn modelId="{24FB11CB-3A2F-4A39-8998-D38B3370D773}" type="presParOf" srcId="{90D9FD79-41AC-48EA-9695-ECDACF4B86F6}" destId="{AC0E91C9-9162-4124-AB5A-627ACD726206}" srcOrd="26" destOrd="0" presId="urn:microsoft.com/office/officeart/2005/8/layout/default"/>
    <dgm:cxn modelId="{2D7BD645-15FB-4837-8C4A-9784340C6202}" type="presParOf" srcId="{90D9FD79-41AC-48EA-9695-ECDACF4B86F6}" destId="{A11128E9-459A-4E30-856B-688269D80646}" srcOrd="27" destOrd="0" presId="urn:microsoft.com/office/officeart/2005/8/layout/default"/>
    <dgm:cxn modelId="{C060B659-F85B-4B94-ADB6-3AE454351378}" type="presParOf" srcId="{90D9FD79-41AC-48EA-9695-ECDACF4B86F6}" destId="{56A45115-AA0D-441F-8097-337636FF7BF6}" srcOrd="28" destOrd="0" presId="urn:microsoft.com/office/officeart/2005/8/layout/default"/>
    <dgm:cxn modelId="{1178F6CD-4D43-4604-901B-334808956E1C}" type="presParOf" srcId="{90D9FD79-41AC-48EA-9695-ECDACF4B86F6}" destId="{E59A6E02-2838-457C-A0AD-4EBC5ADD61FB}" srcOrd="29" destOrd="0" presId="urn:microsoft.com/office/officeart/2005/8/layout/default"/>
    <dgm:cxn modelId="{A7E56951-D816-4BFC-88E6-7FE7646ABC5B}" type="presParOf" srcId="{90D9FD79-41AC-48EA-9695-ECDACF4B86F6}" destId="{DCE449B1-F9A5-4A34-A963-E54D48995D3D}"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B38A6D-916D-4735-9403-3F8393BC426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335622E-FE99-42E2-9DAF-059013B6CD5E}">
      <dgm:prSet/>
      <dgm:spPr/>
      <dgm:t>
        <a:bodyPr/>
        <a:lstStyle/>
        <a:p>
          <a:r>
            <a:rPr lang="en-GB"/>
            <a:t>Reading a book</a:t>
          </a:r>
          <a:endParaRPr lang="en-US"/>
        </a:p>
      </dgm:t>
    </dgm:pt>
    <dgm:pt modelId="{129AD8FC-D476-43A6-84C9-5259C676AAE1}" type="parTrans" cxnId="{ECFC97B5-C81A-45D1-A21A-F2D9EDF4451C}">
      <dgm:prSet/>
      <dgm:spPr/>
      <dgm:t>
        <a:bodyPr/>
        <a:lstStyle/>
        <a:p>
          <a:endParaRPr lang="en-US"/>
        </a:p>
      </dgm:t>
    </dgm:pt>
    <dgm:pt modelId="{AF138D54-032C-49D4-8D1A-5AB3EFBA94CF}" type="sibTrans" cxnId="{ECFC97B5-C81A-45D1-A21A-F2D9EDF4451C}">
      <dgm:prSet/>
      <dgm:spPr/>
      <dgm:t>
        <a:bodyPr/>
        <a:lstStyle/>
        <a:p>
          <a:endParaRPr lang="en-US"/>
        </a:p>
      </dgm:t>
    </dgm:pt>
    <dgm:pt modelId="{93449192-04E6-4C7E-A00E-1DDC29B2B838}">
      <dgm:prSet/>
      <dgm:spPr/>
      <dgm:t>
        <a:bodyPr/>
        <a:lstStyle/>
        <a:p>
          <a:r>
            <a:rPr lang="en-GB"/>
            <a:t>Stepping into sunshine</a:t>
          </a:r>
          <a:endParaRPr lang="en-US"/>
        </a:p>
      </dgm:t>
    </dgm:pt>
    <dgm:pt modelId="{32AF6717-E6D2-46E3-91F6-4C963F466072}" type="parTrans" cxnId="{0497D9A0-656A-4AF0-82FA-A7320B725C0C}">
      <dgm:prSet/>
      <dgm:spPr/>
      <dgm:t>
        <a:bodyPr/>
        <a:lstStyle/>
        <a:p>
          <a:endParaRPr lang="en-US"/>
        </a:p>
      </dgm:t>
    </dgm:pt>
    <dgm:pt modelId="{000D31ED-CC06-4DB8-88A6-902604AAB5B5}" type="sibTrans" cxnId="{0497D9A0-656A-4AF0-82FA-A7320B725C0C}">
      <dgm:prSet/>
      <dgm:spPr/>
      <dgm:t>
        <a:bodyPr/>
        <a:lstStyle/>
        <a:p>
          <a:endParaRPr lang="en-US"/>
        </a:p>
      </dgm:t>
    </dgm:pt>
    <dgm:pt modelId="{373EF1E9-126C-40E3-AA06-A0DFB9694FD4}">
      <dgm:prSet/>
      <dgm:spPr/>
      <dgm:t>
        <a:bodyPr/>
        <a:lstStyle/>
        <a:p>
          <a:r>
            <a:rPr lang="en-GB"/>
            <a:t>At bedtime/ naptime</a:t>
          </a:r>
          <a:endParaRPr lang="en-US"/>
        </a:p>
      </dgm:t>
    </dgm:pt>
    <dgm:pt modelId="{E39A9A0D-C184-4F13-B1B7-D0C3701646B3}" type="parTrans" cxnId="{E1492B08-9A7C-4F9F-97D1-F8B744D8C3D3}">
      <dgm:prSet/>
      <dgm:spPr/>
      <dgm:t>
        <a:bodyPr/>
        <a:lstStyle/>
        <a:p>
          <a:endParaRPr lang="en-US"/>
        </a:p>
      </dgm:t>
    </dgm:pt>
    <dgm:pt modelId="{5D6336B1-49FB-401D-8047-00BD2AB8146C}" type="sibTrans" cxnId="{E1492B08-9A7C-4F9F-97D1-F8B744D8C3D3}">
      <dgm:prSet/>
      <dgm:spPr/>
      <dgm:t>
        <a:bodyPr/>
        <a:lstStyle/>
        <a:p>
          <a:endParaRPr lang="en-US"/>
        </a:p>
      </dgm:t>
    </dgm:pt>
    <dgm:pt modelId="{E196BD1C-3663-4F37-88EF-7EF0B7F5AC8C}">
      <dgm:prSet/>
      <dgm:spPr/>
      <dgm:t>
        <a:bodyPr/>
        <a:lstStyle/>
        <a:p>
          <a:r>
            <a:rPr lang="en-GB"/>
            <a:t>Wearing sunglasses</a:t>
          </a:r>
          <a:endParaRPr lang="en-US"/>
        </a:p>
      </dgm:t>
    </dgm:pt>
    <dgm:pt modelId="{13939CF9-18F9-4483-862B-685DA24EE756}" type="parTrans" cxnId="{33A6C51B-FD31-4046-B0BE-7E185AE567F5}">
      <dgm:prSet/>
      <dgm:spPr/>
      <dgm:t>
        <a:bodyPr/>
        <a:lstStyle/>
        <a:p>
          <a:endParaRPr lang="en-US"/>
        </a:p>
      </dgm:t>
    </dgm:pt>
    <dgm:pt modelId="{1B9A0BDE-ACF6-4A21-BBBB-D79DE2FA2CDF}" type="sibTrans" cxnId="{33A6C51B-FD31-4046-B0BE-7E185AE567F5}">
      <dgm:prSet/>
      <dgm:spPr/>
      <dgm:t>
        <a:bodyPr/>
        <a:lstStyle/>
        <a:p>
          <a:endParaRPr lang="en-US"/>
        </a:p>
      </dgm:t>
    </dgm:pt>
    <dgm:pt modelId="{1884133C-CFBF-4C64-A2EC-3C3C5DE150EB}">
      <dgm:prSet/>
      <dgm:spPr/>
      <dgm:t>
        <a:bodyPr/>
        <a:lstStyle/>
        <a:p>
          <a:r>
            <a:rPr lang="en-GB"/>
            <a:t>Watching a movie</a:t>
          </a:r>
          <a:endParaRPr lang="en-US"/>
        </a:p>
      </dgm:t>
    </dgm:pt>
    <dgm:pt modelId="{914AFE45-344F-4BA5-9600-658015413445}" type="parTrans" cxnId="{EEA66699-537C-4BBB-9B9C-DEC2A42580A3}">
      <dgm:prSet/>
      <dgm:spPr/>
      <dgm:t>
        <a:bodyPr/>
        <a:lstStyle/>
        <a:p>
          <a:endParaRPr lang="en-US"/>
        </a:p>
      </dgm:t>
    </dgm:pt>
    <dgm:pt modelId="{14C83EE3-5F3B-40A4-9F6A-D2ACBA99D65A}" type="sibTrans" cxnId="{EEA66699-537C-4BBB-9B9C-DEC2A42580A3}">
      <dgm:prSet/>
      <dgm:spPr/>
      <dgm:t>
        <a:bodyPr/>
        <a:lstStyle/>
        <a:p>
          <a:endParaRPr lang="en-US"/>
        </a:p>
      </dgm:t>
    </dgm:pt>
    <dgm:pt modelId="{5BF1B929-4DAA-4EB7-B156-AD111ED1F336}">
      <dgm:prSet/>
      <dgm:spPr/>
      <dgm:t>
        <a:bodyPr/>
        <a:lstStyle/>
        <a:p>
          <a:r>
            <a:rPr lang="en-GB"/>
            <a:t>In a crowded place</a:t>
          </a:r>
          <a:endParaRPr lang="en-US"/>
        </a:p>
      </dgm:t>
    </dgm:pt>
    <dgm:pt modelId="{452CF630-DFFF-4E8A-AF7C-177F2A251C02}" type="parTrans" cxnId="{33AEACC0-5572-4DAF-9AB4-675377BBB828}">
      <dgm:prSet/>
      <dgm:spPr/>
      <dgm:t>
        <a:bodyPr/>
        <a:lstStyle/>
        <a:p>
          <a:endParaRPr lang="en-US"/>
        </a:p>
      </dgm:t>
    </dgm:pt>
    <dgm:pt modelId="{85BB1B0A-250F-4B14-90AD-7A2386F2F3C0}" type="sibTrans" cxnId="{33AEACC0-5572-4DAF-9AB4-675377BBB828}">
      <dgm:prSet/>
      <dgm:spPr/>
      <dgm:t>
        <a:bodyPr/>
        <a:lstStyle/>
        <a:p>
          <a:endParaRPr lang="en-US"/>
        </a:p>
      </dgm:t>
    </dgm:pt>
    <dgm:pt modelId="{D199EC4D-F252-4A0B-9F5A-89D655604155}">
      <dgm:prSet/>
      <dgm:spPr/>
      <dgm:t>
        <a:bodyPr/>
        <a:lstStyle/>
        <a:p>
          <a:r>
            <a:rPr lang="en-GB"/>
            <a:t>Underwater swimming</a:t>
          </a:r>
          <a:endParaRPr lang="en-US"/>
        </a:p>
      </dgm:t>
    </dgm:pt>
    <dgm:pt modelId="{68EC58E1-3FA6-4795-B444-6F6B5D2B8971}" type="parTrans" cxnId="{F34CE0DA-BDFD-4CA3-A6BB-957026B0322F}">
      <dgm:prSet/>
      <dgm:spPr/>
      <dgm:t>
        <a:bodyPr/>
        <a:lstStyle/>
        <a:p>
          <a:endParaRPr lang="en-US"/>
        </a:p>
      </dgm:t>
    </dgm:pt>
    <dgm:pt modelId="{A99725AB-9F87-4F27-9643-F1794E11A446}" type="sibTrans" cxnId="{F34CE0DA-BDFD-4CA3-A6BB-957026B0322F}">
      <dgm:prSet/>
      <dgm:spPr/>
      <dgm:t>
        <a:bodyPr/>
        <a:lstStyle/>
        <a:p>
          <a:endParaRPr lang="en-US"/>
        </a:p>
      </dgm:t>
    </dgm:pt>
    <dgm:pt modelId="{8499CF70-27CA-40A9-9D86-D6D8F77F9AA8}">
      <dgm:prSet/>
      <dgm:spPr/>
      <dgm:t>
        <a:bodyPr/>
        <a:lstStyle/>
        <a:p>
          <a:r>
            <a:rPr lang="en-GB"/>
            <a:t>Watching bubbles float</a:t>
          </a:r>
          <a:endParaRPr lang="en-US"/>
        </a:p>
      </dgm:t>
    </dgm:pt>
    <dgm:pt modelId="{5E7F974B-93E2-41E9-AF73-E7226F0DA658}" type="parTrans" cxnId="{49F011C1-A83E-4F17-A849-C79F10951026}">
      <dgm:prSet/>
      <dgm:spPr/>
      <dgm:t>
        <a:bodyPr/>
        <a:lstStyle/>
        <a:p>
          <a:endParaRPr lang="en-US"/>
        </a:p>
      </dgm:t>
    </dgm:pt>
    <dgm:pt modelId="{A14C8090-1B6F-466C-818A-E5891CB1B20F}" type="sibTrans" cxnId="{49F011C1-A83E-4F17-A849-C79F10951026}">
      <dgm:prSet/>
      <dgm:spPr/>
      <dgm:t>
        <a:bodyPr/>
        <a:lstStyle/>
        <a:p>
          <a:endParaRPr lang="en-US"/>
        </a:p>
      </dgm:t>
    </dgm:pt>
    <dgm:pt modelId="{B4836C64-F0FB-4B4C-89FA-094FE248D0FD}">
      <dgm:prSet/>
      <dgm:spPr/>
      <dgm:t>
        <a:bodyPr/>
        <a:lstStyle/>
        <a:p>
          <a:r>
            <a:rPr lang="en-GB"/>
            <a:t>Catching fireflies</a:t>
          </a:r>
          <a:endParaRPr lang="en-US"/>
        </a:p>
      </dgm:t>
    </dgm:pt>
    <dgm:pt modelId="{3D888DB0-9A1D-4321-85B6-28B69ACE04DA}" type="parTrans" cxnId="{1F0B080F-2ABE-45D1-800A-6803F5E3700B}">
      <dgm:prSet/>
      <dgm:spPr/>
      <dgm:t>
        <a:bodyPr/>
        <a:lstStyle/>
        <a:p>
          <a:endParaRPr lang="en-US"/>
        </a:p>
      </dgm:t>
    </dgm:pt>
    <dgm:pt modelId="{4702BEAB-4754-4443-AD2E-41DDBE787FE1}" type="sibTrans" cxnId="{1F0B080F-2ABE-45D1-800A-6803F5E3700B}">
      <dgm:prSet/>
      <dgm:spPr/>
      <dgm:t>
        <a:bodyPr/>
        <a:lstStyle/>
        <a:p>
          <a:endParaRPr lang="en-US"/>
        </a:p>
      </dgm:t>
    </dgm:pt>
    <dgm:pt modelId="{79F4FC16-3C43-4C4B-91FD-478C1AC11780}">
      <dgm:prSet/>
      <dgm:spPr/>
      <dgm:t>
        <a:bodyPr/>
        <a:lstStyle/>
        <a:p>
          <a:r>
            <a:rPr lang="en-GB"/>
            <a:t>Eating soup</a:t>
          </a:r>
          <a:endParaRPr lang="en-US"/>
        </a:p>
      </dgm:t>
    </dgm:pt>
    <dgm:pt modelId="{D3200C23-486A-4B55-A4C8-6B285E50C087}" type="parTrans" cxnId="{DF742F3A-EF7A-446A-B36C-8FAC5F9E17CF}">
      <dgm:prSet/>
      <dgm:spPr/>
      <dgm:t>
        <a:bodyPr/>
        <a:lstStyle/>
        <a:p>
          <a:endParaRPr lang="en-US"/>
        </a:p>
      </dgm:t>
    </dgm:pt>
    <dgm:pt modelId="{1412391F-4112-45A8-938B-12F3AB3E28E4}" type="sibTrans" cxnId="{DF742F3A-EF7A-446A-B36C-8FAC5F9E17CF}">
      <dgm:prSet/>
      <dgm:spPr/>
      <dgm:t>
        <a:bodyPr/>
        <a:lstStyle/>
        <a:p>
          <a:endParaRPr lang="en-US"/>
        </a:p>
      </dgm:t>
    </dgm:pt>
    <dgm:pt modelId="{07B3E7D2-E4B4-4B7E-88D7-B07F3C798F3F}">
      <dgm:prSet/>
      <dgm:spPr/>
      <dgm:t>
        <a:bodyPr/>
        <a:lstStyle/>
        <a:p>
          <a:r>
            <a:rPr lang="en-GB"/>
            <a:t>When waking up</a:t>
          </a:r>
          <a:endParaRPr lang="en-US"/>
        </a:p>
      </dgm:t>
    </dgm:pt>
    <dgm:pt modelId="{67858C29-4D76-418D-AB24-1FCBBF577047}" type="parTrans" cxnId="{43DBFA0C-A789-4AC7-9CE1-71F2B41E4C75}">
      <dgm:prSet/>
      <dgm:spPr/>
      <dgm:t>
        <a:bodyPr/>
        <a:lstStyle/>
        <a:p>
          <a:endParaRPr lang="en-US"/>
        </a:p>
      </dgm:t>
    </dgm:pt>
    <dgm:pt modelId="{0510FB10-947A-48DE-A434-B24BE7B55D2A}" type="sibTrans" cxnId="{43DBFA0C-A789-4AC7-9CE1-71F2B41E4C75}">
      <dgm:prSet/>
      <dgm:spPr/>
      <dgm:t>
        <a:bodyPr/>
        <a:lstStyle/>
        <a:p>
          <a:endParaRPr lang="en-US"/>
        </a:p>
      </dgm:t>
    </dgm:pt>
    <dgm:pt modelId="{20F7194C-2EEB-490F-AD60-B5EF807667F7}">
      <dgm:prSet/>
      <dgm:spPr/>
      <dgm:t>
        <a:bodyPr/>
        <a:lstStyle/>
        <a:p>
          <a:r>
            <a:rPr lang="en-GB"/>
            <a:t>Looking for cloud animals</a:t>
          </a:r>
          <a:endParaRPr lang="en-US"/>
        </a:p>
      </dgm:t>
    </dgm:pt>
    <dgm:pt modelId="{5927FBDA-E4AB-43E3-AC15-84715CB3D4B1}" type="parTrans" cxnId="{5466C2D9-C2BD-48A1-986A-3452B1C69173}">
      <dgm:prSet/>
      <dgm:spPr/>
      <dgm:t>
        <a:bodyPr/>
        <a:lstStyle/>
        <a:p>
          <a:endParaRPr lang="en-US"/>
        </a:p>
      </dgm:t>
    </dgm:pt>
    <dgm:pt modelId="{C5F84613-BA7C-4BC0-B388-2368A98966DF}" type="sibTrans" cxnId="{5466C2D9-C2BD-48A1-986A-3452B1C69173}">
      <dgm:prSet/>
      <dgm:spPr/>
      <dgm:t>
        <a:bodyPr/>
        <a:lstStyle/>
        <a:p>
          <a:endParaRPr lang="en-US"/>
        </a:p>
      </dgm:t>
    </dgm:pt>
    <dgm:pt modelId="{41C4C64D-0026-4628-A5FB-A6839F849FBB}">
      <dgm:prSet/>
      <dgm:spPr/>
      <dgm:t>
        <a:bodyPr/>
        <a:lstStyle/>
        <a:p>
          <a:r>
            <a:rPr lang="en-GB"/>
            <a:t>Looking at favorite item</a:t>
          </a:r>
          <a:endParaRPr lang="en-US"/>
        </a:p>
      </dgm:t>
    </dgm:pt>
    <dgm:pt modelId="{DB2AB850-4A1F-41F5-A742-C05DC3A0A984}" type="parTrans" cxnId="{A551F615-0B2C-441D-A9C6-BFB4B57D1889}">
      <dgm:prSet/>
      <dgm:spPr/>
      <dgm:t>
        <a:bodyPr/>
        <a:lstStyle/>
        <a:p>
          <a:endParaRPr lang="en-US"/>
        </a:p>
      </dgm:t>
    </dgm:pt>
    <dgm:pt modelId="{8CA6D99E-E377-4FE7-8928-7B09C31C9660}" type="sibTrans" cxnId="{A551F615-0B2C-441D-A9C6-BFB4B57D1889}">
      <dgm:prSet/>
      <dgm:spPr/>
      <dgm:t>
        <a:bodyPr/>
        <a:lstStyle/>
        <a:p>
          <a:endParaRPr lang="en-US"/>
        </a:p>
      </dgm:t>
    </dgm:pt>
    <dgm:pt modelId="{156091D0-0587-4D81-A8F2-B64659FDD28B}">
      <dgm:prSet/>
      <dgm:spPr/>
      <dgm:t>
        <a:bodyPr/>
        <a:lstStyle/>
        <a:p>
          <a:r>
            <a:rPr lang="en-GB"/>
            <a:t>In a dark room</a:t>
          </a:r>
          <a:endParaRPr lang="en-US"/>
        </a:p>
      </dgm:t>
    </dgm:pt>
    <dgm:pt modelId="{4DAD3FB4-65A1-4EA9-A8BD-4F1EF58BD9A3}" type="parTrans" cxnId="{2B8FF6EF-BC7F-48DE-893B-2692C34E1601}">
      <dgm:prSet/>
      <dgm:spPr/>
      <dgm:t>
        <a:bodyPr/>
        <a:lstStyle/>
        <a:p>
          <a:endParaRPr lang="en-US"/>
        </a:p>
      </dgm:t>
    </dgm:pt>
    <dgm:pt modelId="{32A10846-0A11-40AE-AADD-23BD94350AB7}" type="sibTrans" cxnId="{2B8FF6EF-BC7F-48DE-893B-2692C34E1601}">
      <dgm:prSet/>
      <dgm:spPr/>
      <dgm:t>
        <a:bodyPr/>
        <a:lstStyle/>
        <a:p>
          <a:endParaRPr lang="en-US"/>
        </a:p>
      </dgm:t>
    </dgm:pt>
    <dgm:pt modelId="{88AF17F8-0907-483B-A406-4A58A6747E9F}">
      <dgm:prSet/>
      <dgm:spPr/>
      <dgm:t>
        <a:bodyPr/>
        <a:lstStyle/>
        <a:p>
          <a:r>
            <a:rPr lang="en-GB"/>
            <a:t>In a bright room</a:t>
          </a:r>
          <a:endParaRPr lang="en-US"/>
        </a:p>
      </dgm:t>
    </dgm:pt>
    <dgm:pt modelId="{8DE5E5C0-9E6C-402F-B96C-A44EA2FEF8E2}" type="parTrans" cxnId="{9DB0F983-EC4C-46BE-9FC5-DFCC64DEA941}">
      <dgm:prSet/>
      <dgm:spPr/>
      <dgm:t>
        <a:bodyPr/>
        <a:lstStyle/>
        <a:p>
          <a:endParaRPr lang="en-US"/>
        </a:p>
      </dgm:t>
    </dgm:pt>
    <dgm:pt modelId="{8B7E174E-46E5-4555-ABB0-1E9EF5D321BA}" type="sibTrans" cxnId="{9DB0F983-EC4C-46BE-9FC5-DFCC64DEA941}">
      <dgm:prSet/>
      <dgm:spPr/>
      <dgm:t>
        <a:bodyPr/>
        <a:lstStyle/>
        <a:p>
          <a:endParaRPr lang="en-US"/>
        </a:p>
      </dgm:t>
    </dgm:pt>
    <dgm:pt modelId="{B034FEEB-2B14-49E5-8B8C-39D765DB4BA0}">
      <dgm:prSet/>
      <dgm:spPr/>
      <dgm:t>
        <a:bodyPr/>
        <a:lstStyle/>
        <a:p>
          <a:r>
            <a:rPr lang="en-GB"/>
            <a:t>Catching a ball</a:t>
          </a:r>
          <a:endParaRPr lang="en-US"/>
        </a:p>
      </dgm:t>
    </dgm:pt>
    <dgm:pt modelId="{CDD4CF7F-4921-4569-A69E-BBE53729A2A5}" type="parTrans" cxnId="{9377DDBA-84E1-434A-AC02-190657B92E44}">
      <dgm:prSet/>
      <dgm:spPr/>
      <dgm:t>
        <a:bodyPr/>
        <a:lstStyle/>
        <a:p>
          <a:endParaRPr lang="en-US"/>
        </a:p>
      </dgm:t>
    </dgm:pt>
    <dgm:pt modelId="{61B5FA5C-6C50-4E86-8289-781CD1115616}" type="sibTrans" cxnId="{9377DDBA-84E1-434A-AC02-190657B92E44}">
      <dgm:prSet/>
      <dgm:spPr/>
      <dgm:t>
        <a:bodyPr/>
        <a:lstStyle/>
        <a:p>
          <a:endParaRPr lang="en-US"/>
        </a:p>
      </dgm:t>
    </dgm:pt>
    <dgm:pt modelId="{8411F73E-8B79-483A-870F-408DB2B75C9E}" type="pres">
      <dgm:prSet presAssocID="{86B38A6D-916D-4735-9403-3F8393BC4266}" presName="diagram" presStyleCnt="0">
        <dgm:presLayoutVars>
          <dgm:dir/>
          <dgm:resizeHandles val="exact"/>
        </dgm:presLayoutVars>
      </dgm:prSet>
      <dgm:spPr/>
    </dgm:pt>
    <dgm:pt modelId="{3A72A6E7-9C2F-4A9C-BB65-640339AFDAAD}" type="pres">
      <dgm:prSet presAssocID="{3335622E-FE99-42E2-9DAF-059013B6CD5E}" presName="node" presStyleLbl="node1" presStyleIdx="0" presStyleCnt="16">
        <dgm:presLayoutVars>
          <dgm:bulletEnabled val="1"/>
        </dgm:presLayoutVars>
      </dgm:prSet>
      <dgm:spPr/>
    </dgm:pt>
    <dgm:pt modelId="{E90890E5-38E8-4890-9023-2D00CA9E1427}" type="pres">
      <dgm:prSet presAssocID="{AF138D54-032C-49D4-8D1A-5AB3EFBA94CF}" presName="sibTrans" presStyleCnt="0"/>
      <dgm:spPr/>
    </dgm:pt>
    <dgm:pt modelId="{84ED5087-08E5-44F3-ADD8-9F00675E9358}" type="pres">
      <dgm:prSet presAssocID="{93449192-04E6-4C7E-A00E-1DDC29B2B838}" presName="node" presStyleLbl="node1" presStyleIdx="1" presStyleCnt="16">
        <dgm:presLayoutVars>
          <dgm:bulletEnabled val="1"/>
        </dgm:presLayoutVars>
      </dgm:prSet>
      <dgm:spPr/>
    </dgm:pt>
    <dgm:pt modelId="{1CDFB78B-D464-4E36-A171-0679F5108EB5}" type="pres">
      <dgm:prSet presAssocID="{000D31ED-CC06-4DB8-88A6-902604AAB5B5}" presName="sibTrans" presStyleCnt="0"/>
      <dgm:spPr/>
    </dgm:pt>
    <dgm:pt modelId="{A0C3F02B-09E6-4D4E-8D79-1BE57DB5A949}" type="pres">
      <dgm:prSet presAssocID="{373EF1E9-126C-40E3-AA06-A0DFB9694FD4}" presName="node" presStyleLbl="node1" presStyleIdx="2" presStyleCnt="16">
        <dgm:presLayoutVars>
          <dgm:bulletEnabled val="1"/>
        </dgm:presLayoutVars>
      </dgm:prSet>
      <dgm:spPr/>
    </dgm:pt>
    <dgm:pt modelId="{A1C5F1DB-893C-4824-8DDA-9FCF08473FE0}" type="pres">
      <dgm:prSet presAssocID="{5D6336B1-49FB-401D-8047-00BD2AB8146C}" presName="sibTrans" presStyleCnt="0"/>
      <dgm:spPr/>
    </dgm:pt>
    <dgm:pt modelId="{5431277C-E120-411E-84B0-80FB294103B9}" type="pres">
      <dgm:prSet presAssocID="{E196BD1C-3663-4F37-88EF-7EF0B7F5AC8C}" presName="node" presStyleLbl="node1" presStyleIdx="3" presStyleCnt="16">
        <dgm:presLayoutVars>
          <dgm:bulletEnabled val="1"/>
        </dgm:presLayoutVars>
      </dgm:prSet>
      <dgm:spPr/>
    </dgm:pt>
    <dgm:pt modelId="{28B147B9-8B3B-4587-9B5D-FEA384751CB6}" type="pres">
      <dgm:prSet presAssocID="{1B9A0BDE-ACF6-4A21-BBBB-D79DE2FA2CDF}" presName="sibTrans" presStyleCnt="0"/>
      <dgm:spPr/>
    </dgm:pt>
    <dgm:pt modelId="{B5D31AF3-F0A3-4A5C-9A1A-1B8FAFDE5752}" type="pres">
      <dgm:prSet presAssocID="{1884133C-CFBF-4C64-A2EC-3C3C5DE150EB}" presName="node" presStyleLbl="node1" presStyleIdx="4" presStyleCnt="16">
        <dgm:presLayoutVars>
          <dgm:bulletEnabled val="1"/>
        </dgm:presLayoutVars>
      </dgm:prSet>
      <dgm:spPr/>
    </dgm:pt>
    <dgm:pt modelId="{D10CAB4B-0CA4-4F72-B4CB-E72691BF248C}" type="pres">
      <dgm:prSet presAssocID="{14C83EE3-5F3B-40A4-9F6A-D2ACBA99D65A}" presName="sibTrans" presStyleCnt="0"/>
      <dgm:spPr/>
    </dgm:pt>
    <dgm:pt modelId="{6BD3A6E0-F564-45B3-83AB-6AE64AAC5765}" type="pres">
      <dgm:prSet presAssocID="{5BF1B929-4DAA-4EB7-B156-AD111ED1F336}" presName="node" presStyleLbl="node1" presStyleIdx="5" presStyleCnt="16">
        <dgm:presLayoutVars>
          <dgm:bulletEnabled val="1"/>
        </dgm:presLayoutVars>
      </dgm:prSet>
      <dgm:spPr/>
    </dgm:pt>
    <dgm:pt modelId="{5FD28A57-E469-49F9-8FA8-98A4ECDCED60}" type="pres">
      <dgm:prSet presAssocID="{85BB1B0A-250F-4B14-90AD-7A2386F2F3C0}" presName="sibTrans" presStyleCnt="0"/>
      <dgm:spPr/>
    </dgm:pt>
    <dgm:pt modelId="{F7F88AAC-3E42-4AFC-A07D-9A1871347056}" type="pres">
      <dgm:prSet presAssocID="{D199EC4D-F252-4A0B-9F5A-89D655604155}" presName="node" presStyleLbl="node1" presStyleIdx="6" presStyleCnt="16">
        <dgm:presLayoutVars>
          <dgm:bulletEnabled val="1"/>
        </dgm:presLayoutVars>
      </dgm:prSet>
      <dgm:spPr/>
    </dgm:pt>
    <dgm:pt modelId="{581BBE6E-BFBF-4BC3-ADCB-C870A54A2361}" type="pres">
      <dgm:prSet presAssocID="{A99725AB-9F87-4F27-9643-F1794E11A446}" presName="sibTrans" presStyleCnt="0"/>
      <dgm:spPr/>
    </dgm:pt>
    <dgm:pt modelId="{E1469163-BD33-430E-B8A2-324B3CB4A34A}" type="pres">
      <dgm:prSet presAssocID="{8499CF70-27CA-40A9-9D86-D6D8F77F9AA8}" presName="node" presStyleLbl="node1" presStyleIdx="7" presStyleCnt="16">
        <dgm:presLayoutVars>
          <dgm:bulletEnabled val="1"/>
        </dgm:presLayoutVars>
      </dgm:prSet>
      <dgm:spPr/>
    </dgm:pt>
    <dgm:pt modelId="{2C6444FC-6093-44D8-A1C2-23091B6B1E28}" type="pres">
      <dgm:prSet presAssocID="{A14C8090-1B6F-466C-818A-E5891CB1B20F}" presName="sibTrans" presStyleCnt="0"/>
      <dgm:spPr/>
    </dgm:pt>
    <dgm:pt modelId="{AE67DDA7-3719-4A38-AC08-785F8C8E5AA9}" type="pres">
      <dgm:prSet presAssocID="{B4836C64-F0FB-4B4C-89FA-094FE248D0FD}" presName="node" presStyleLbl="node1" presStyleIdx="8" presStyleCnt="16">
        <dgm:presLayoutVars>
          <dgm:bulletEnabled val="1"/>
        </dgm:presLayoutVars>
      </dgm:prSet>
      <dgm:spPr/>
    </dgm:pt>
    <dgm:pt modelId="{1AA07977-5A9F-4450-86A0-1F160F0F7F73}" type="pres">
      <dgm:prSet presAssocID="{4702BEAB-4754-4443-AD2E-41DDBE787FE1}" presName="sibTrans" presStyleCnt="0"/>
      <dgm:spPr/>
    </dgm:pt>
    <dgm:pt modelId="{418B2557-D666-4849-AE95-7695BAE31E70}" type="pres">
      <dgm:prSet presAssocID="{79F4FC16-3C43-4C4B-91FD-478C1AC11780}" presName="node" presStyleLbl="node1" presStyleIdx="9" presStyleCnt="16">
        <dgm:presLayoutVars>
          <dgm:bulletEnabled val="1"/>
        </dgm:presLayoutVars>
      </dgm:prSet>
      <dgm:spPr/>
    </dgm:pt>
    <dgm:pt modelId="{5E884373-EAF5-4018-AA42-EBBCCF0C69DD}" type="pres">
      <dgm:prSet presAssocID="{1412391F-4112-45A8-938B-12F3AB3E28E4}" presName="sibTrans" presStyleCnt="0"/>
      <dgm:spPr/>
    </dgm:pt>
    <dgm:pt modelId="{3F1AA9D4-3795-4965-88D7-0F0D2D2E9BCD}" type="pres">
      <dgm:prSet presAssocID="{07B3E7D2-E4B4-4B7E-88D7-B07F3C798F3F}" presName="node" presStyleLbl="node1" presStyleIdx="10" presStyleCnt="16">
        <dgm:presLayoutVars>
          <dgm:bulletEnabled val="1"/>
        </dgm:presLayoutVars>
      </dgm:prSet>
      <dgm:spPr/>
    </dgm:pt>
    <dgm:pt modelId="{822060FA-3463-40F5-917A-225E284B4413}" type="pres">
      <dgm:prSet presAssocID="{0510FB10-947A-48DE-A434-B24BE7B55D2A}" presName="sibTrans" presStyleCnt="0"/>
      <dgm:spPr/>
    </dgm:pt>
    <dgm:pt modelId="{362BC384-EA92-4E8F-8556-815A456C9911}" type="pres">
      <dgm:prSet presAssocID="{20F7194C-2EEB-490F-AD60-B5EF807667F7}" presName="node" presStyleLbl="node1" presStyleIdx="11" presStyleCnt="16">
        <dgm:presLayoutVars>
          <dgm:bulletEnabled val="1"/>
        </dgm:presLayoutVars>
      </dgm:prSet>
      <dgm:spPr/>
    </dgm:pt>
    <dgm:pt modelId="{21D07928-7387-4FBC-B8AE-378046CD7985}" type="pres">
      <dgm:prSet presAssocID="{C5F84613-BA7C-4BC0-B388-2368A98966DF}" presName="sibTrans" presStyleCnt="0"/>
      <dgm:spPr/>
    </dgm:pt>
    <dgm:pt modelId="{1AF1D6FE-AC37-48AE-BA9B-2F8B5572F6B2}" type="pres">
      <dgm:prSet presAssocID="{41C4C64D-0026-4628-A5FB-A6839F849FBB}" presName="node" presStyleLbl="node1" presStyleIdx="12" presStyleCnt="16">
        <dgm:presLayoutVars>
          <dgm:bulletEnabled val="1"/>
        </dgm:presLayoutVars>
      </dgm:prSet>
      <dgm:spPr/>
    </dgm:pt>
    <dgm:pt modelId="{2E946D82-2CC9-4026-B93B-8E31A34FB36F}" type="pres">
      <dgm:prSet presAssocID="{8CA6D99E-E377-4FE7-8928-7B09C31C9660}" presName="sibTrans" presStyleCnt="0"/>
      <dgm:spPr/>
    </dgm:pt>
    <dgm:pt modelId="{FB43930A-B4FE-4030-83D1-364AAEACAAFF}" type="pres">
      <dgm:prSet presAssocID="{156091D0-0587-4D81-A8F2-B64659FDD28B}" presName="node" presStyleLbl="node1" presStyleIdx="13" presStyleCnt="16">
        <dgm:presLayoutVars>
          <dgm:bulletEnabled val="1"/>
        </dgm:presLayoutVars>
      </dgm:prSet>
      <dgm:spPr/>
    </dgm:pt>
    <dgm:pt modelId="{8F6F303C-066F-4D5A-80AD-2B4CD25D5A03}" type="pres">
      <dgm:prSet presAssocID="{32A10846-0A11-40AE-AADD-23BD94350AB7}" presName="sibTrans" presStyleCnt="0"/>
      <dgm:spPr/>
    </dgm:pt>
    <dgm:pt modelId="{2B080B9D-2A25-4E36-941D-91072EECA450}" type="pres">
      <dgm:prSet presAssocID="{88AF17F8-0907-483B-A406-4A58A6747E9F}" presName="node" presStyleLbl="node1" presStyleIdx="14" presStyleCnt="16">
        <dgm:presLayoutVars>
          <dgm:bulletEnabled val="1"/>
        </dgm:presLayoutVars>
      </dgm:prSet>
      <dgm:spPr/>
    </dgm:pt>
    <dgm:pt modelId="{02D9E73E-D7A8-4DFC-A478-CC6E5AAC5175}" type="pres">
      <dgm:prSet presAssocID="{8B7E174E-46E5-4555-ABB0-1E9EF5D321BA}" presName="sibTrans" presStyleCnt="0"/>
      <dgm:spPr/>
    </dgm:pt>
    <dgm:pt modelId="{0DD27574-A8A2-4E1C-935E-E6C082A63224}" type="pres">
      <dgm:prSet presAssocID="{B034FEEB-2B14-49E5-8B8C-39D765DB4BA0}" presName="node" presStyleLbl="node1" presStyleIdx="15" presStyleCnt="16">
        <dgm:presLayoutVars>
          <dgm:bulletEnabled val="1"/>
        </dgm:presLayoutVars>
      </dgm:prSet>
      <dgm:spPr/>
    </dgm:pt>
  </dgm:ptLst>
  <dgm:cxnLst>
    <dgm:cxn modelId="{E1492B08-9A7C-4F9F-97D1-F8B744D8C3D3}" srcId="{86B38A6D-916D-4735-9403-3F8393BC4266}" destId="{373EF1E9-126C-40E3-AA06-A0DFB9694FD4}" srcOrd="2" destOrd="0" parTransId="{E39A9A0D-C184-4F13-B1B7-D0C3701646B3}" sibTransId="{5D6336B1-49FB-401D-8047-00BD2AB8146C}"/>
    <dgm:cxn modelId="{43DBFA0C-A789-4AC7-9CE1-71F2B41E4C75}" srcId="{86B38A6D-916D-4735-9403-3F8393BC4266}" destId="{07B3E7D2-E4B4-4B7E-88D7-B07F3C798F3F}" srcOrd="10" destOrd="0" parTransId="{67858C29-4D76-418D-AB24-1FCBBF577047}" sibTransId="{0510FB10-947A-48DE-A434-B24BE7B55D2A}"/>
    <dgm:cxn modelId="{1F0B080F-2ABE-45D1-800A-6803F5E3700B}" srcId="{86B38A6D-916D-4735-9403-3F8393BC4266}" destId="{B4836C64-F0FB-4B4C-89FA-094FE248D0FD}" srcOrd="8" destOrd="0" parTransId="{3D888DB0-9A1D-4321-85B6-28B69ACE04DA}" sibTransId="{4702BEAB-4754-4443-AD2E-41DDBE787FE1}"/>
    <dgm:cxn modelId="{A551F615-0B2C-441D-A9C6-BFB4B57D1889}" srcId="{86B38A6D-916D-4735-9403-3F8393BC4266}" destId="{41C4C64D-0026-4628-A5FB-A6839F849FBB}" srcOrd="12" destOrd="0" parTransId="{DB2AB850-4A1F-41F5-A742-C05DC3A0A984}" sibTransId="{8CA6D99E-E377-4FE7-8928-7B09C31C9660}"/>
    <dgm:cxn modelId="{33A6C51B-FD31-4046-B0BE-7E185AE567F5}" srcId="{86B38A6D-916D-4735-9403-3F8393BC4266}" destId="{E196BD1C-3663-4F37-88EF-7EF0B7F5AC8C}" srcOrd="3" destOrd="0" parTransId="{13939CF9-18F9-4483-862B-685DA24EE756}" sibTransId="{1B9A0BDE-ACF6-4A21-BBBB-D79DE2FA2CDF}"/>
    <dgm:cxn modelId="{814FF524-85C0-4BD1-92B7-E55DDA64810C}" type="presOf" srcId="{8499CF70-27CA-40A9-9D86-D6D8F77F9AA8}" destId="{E1469163-BD33-430E-B8A2-324B3CB4A34A}" srcOrd="0" destOrd="0" presId="urn:microsoft.com/office/officeart/2005/8/layout/default"/>
    <dgm:cxn modelId="{887AB425-EEFA-4961-8E36-F5283882E1E0}" type="presOf" srcId="{D199EC4D-F252-4A0B-9F5A-89D655604155}" destId="{F7F88AAC-3E42-4AFC-A07D-9A1871347056}" srcOrd="0" destOrd="0" presId="urn:microsoft.com/office/officeart/2005/8/layout/default"/>
    <dgm:cxn modelId="{9C750938-C500-4748-B792-74E11EB6D08E}" type="presOf" srcId="{1884133C-CFBF-4C64-A2EC-3C3C5DE150EB}" destId="{B5D31AF3-F0A3-4A5C-9A1A-1B8FAFDE5752}" srcOrd="0" destOrd="0" presId="urn:microsoft.com/office/officeart/2005/8/layout/default"/>
    <dgm:cxn modelId="{DF742F3A-EF7A-446A-B36C-8FAC5F9E17CF}" srcId="{86B38A6D-916D-4735-9403-3F8393BC4266}" destId="{79F4FC16-3C43-4C4B-91FD-478C1AC11780}" srcOrd="9" destOrd="0" parTransId="{D3200C23-486A-4B55-A4C8-6B285E50C087}" sibTransId="{1412391F-4112-45A8-938B-12F3AB3E28E4}"/>
    <dgm:cxn modelId="{FC4AFF3E-4420-4E9A-BEE6-0723F37F422C}" type="presOf" srcId="{E196BD1C-3663-4F37-88EF-7EF0B7F5AC8C}" destId="{5431277C-E120-411E-84B0-80FB294103B9}" srcOrd="0" destOrd="0" presId="urn:microsoft.com/office/officeart/2005/8/layout/default"/>
    <dgm:cxn modelId="{C991B344-6890-42A1-BEF7-FE51D0BF3551}" type="presOf" srcId="{86B38A6D-916D-4735-9403-3F8393BC4266}" destId="{8411F73E-8B79-483A-870F-408DB2B75C9E}" srcOrd="0" destOrd="0" presId="urn:microsoft.com/office/officeart/2005/8/layout/default"/>
    <dgm:cxn modelId="{EE170F50-817C-4AAA-8F07-F20B46C67465}" type="presOf" srcId="{3335622E-FE99-42E2-9DAF-059013B6CD5E}" destId="{3A72A6E7-9C2F-4A9C-BB65-640339AFDAAD}" srcOrd="0" destOrd="0" presId="urn:microsoft.com/office/officeart/2005/8/layout/default"/>
    <dgm:cxn modelId="{9DB0F983-EC4C-46BE-9FC5-DFCC64DEA941}" srcId="{86B38A6D-916D-4735-9403-3F8393BC4266}" destId="{88AF17F8-0907-483B-A406-4A58A6747E9F}" srcOrd="14" destOrd="0" parTransId="{8DE5E5C0-9E6C-402F-B96C-A44EA2FEF8E2}" sibTransId="{8B7E174E-46E5-4555-ABB0-1E9EF5D321BA}"/>
    <dgm:cxn modelId="{0AFFD28F-C645-491C-8429-F8F217DBCCA2}" type="presOf" srcId="{07B3E7D2-E4B4-4B7E-88D7-B07F3C798F3F}" destId="{3F1AA9D4-3795-4965-88D7-0F0D2D2E9BCD}" srcOrd="0" destOrd="0" presId="urn:microsoft.com/office/officeart/2005/8/layout/default"/>
    <dgm:cxn modelId="{1329BD96-6738-4DD7-B2CD-7893AA71B093}" type="presOf" srcId="{156091D0-0587-4D81-A8F2-B64659FDD28B}" destId="{FB43930A-B4FE-4030-83D1-364AAEACAAFF}" srcOrd="0" destOrd="0" presId="urn:microsoft.com/office/officeart/2005/8/layout/default"/>
    <dgm:cxn modelId="{FA4ACA96-8198-4D26-B922-0D700A2C36CF}" type="presOf" srcId="{93449192-04E6-4C7E-A00E-1DDC29B2B838}" destId="{84ED5087-08E5-44F3-ADD8-9F00675E9358}" srcOrd="0" destOrd="0" presId="urn:microsoft.com/office/officeart/2005/8/layout/default"/>
    <dgm:cxn modelId="{EEA66699-537C-4BBB-9B9C-DEC2A42580A3}" srcId="{86B38A6D-916D-4735-9403-3F8393BC4266}" destId="{1884133C-CFBF-4C64-A2EC-3C3C5DE150EB}" srcOrd="4" destOrd="0" parTransId="{914AFE45-344F-4BA5-9600-658015413445}" sibTransId="{14C83EE3-5F3B-40A4-9F6A-D2ACBA99D65A}"/>
    <dgm:cxn modelId="{2DC1649B-50B4-4FB9-8ADA-7D9FC0095772}" type="presOf" srcId="{88AF17F8-0907-483B-A406-4A58A6747E9F}" destId="{2B080B9D-2A25-4E36-941D-91072EECA450}" srcOrd="0" destOrd="0" presId="urn:microsoft.com/office/officeart/2005/8/layout/default"/>
    <dgm:cxn modelId="{0497D9A0-656A-4AF0-82FA-A7320B725C0C}" srcId="{86B38A6D-916D-4735-9403-3F8393BC4266}" destId="{93449192-04E6-4C7E-A00E-1DDC29B2B838}" srcOrd="1" destOrd="0" parTransId="{32AF6717-E6D2-46E3-91F6-4C963F466072}" sibTransId="{000D31ED-CC06-4DB8-88A6-902604AAB5B5}"/>
    <dgm:cxn modelId="{1BA537AC-A238-4FEB-8D95-4A4A0D91D194}" type="presOf" srcId="{B4836C64-F0FB-4B4C-89FA-094FE248D0FD}" destId="{AE67DDA7-3719-4A38-AC08-785F8C8E5AA9}" srcOrd="0" destOrd="0" presId="urn:microsoft.com/office/officeart/2005/8/layout/default"/>
    <dgm:cxn modelId="{7761B6AC-3CA7-440E-8462-0F836C1C3D0B}" type="presOf" srcId="{41C4C64D-0026-4628-A5FB-A6839F849FBB}" destId="{1AF1D6FE-AC37-48AE-BA9B-2F8B5572F6B2}" srcOrd="0" destOrd="0" presId="urn:microsoft.com/office/officeart/2005/8/layout/default"/>
    <dgm:cxn modelId="{ECFC97B5-C81A-45D1-A21A-F2D9EDF4451C}" srcId="{86B38A6D-916D-4735-9403-3F8393BC4266}" destId="{3335622E-FE99-42E2-9DAF-059013B6CD5E}" srcOrd="0" destOrd="0" parTransId="{129AD8FC-D476-43A6-84C9-5259C676AAE1}" sibTransId="{AF138D54-032C-49D4-8D1A-5AB3EFBA94CF}"/>
    <dgm:cxn modelId="{A89D0ABA-4F0A-4FE1-BA80-75F9B731BEDE}" type="presOf" srcId="{20F7194C-2EEB-490F-AD60-B5EF807667F7}" destId="{362BC384-EA92-4E8F-8556-815A456C9911}" srcOrd="0" destOrd="0" presId="urn:microsoft.com/office/officeart/2005/8/layout/default"/>
    <dgm:cxn modelId="{9377DDBA-84E1-434A-AC02-190657B92E44}" srcId="{86B38A6D-916D-4735-9403-3F8393BC4266}" destId="{B034FEEB-2B14-49E5-8B8C-39D765DB4BA0}" srcOrd="15" destOrd="0" parTransId="{CDD4CF7F-4921-4569-A69E-BBE53729A2A5}" sibTransId="{61B5FA5C-6C50-4E86-8289-781CD1115616}"/>
    <dgm:cxn modelId="{993661BD-31F8-406F-A944-229CD2C24EB6}" type="presOf" srcId="{79F4FC16-3C43-4C4B-91FD-478C1AC11780}" destId="{418B2557-D666-4849-AE95-7695BAE31E70}" srcOrd="0" destOrd="0" presId="urn:microsoft.com/office/officeart/2005/8/layout/default"/>
    <dgm:cxn modelId="{33AEACC0-5572-4DAF-9AB4-675377BBB828}" srcId="{86B38A6D-916D-4735-9403-3F8393BC4266}" destId="{5BF1B929-4DAA-4EB7-B156-AD111ED1F336}" srcOrd="5" destOrd="0" parTransId="{452CF630-DFFF-4E8A-AF7C-177F2A251C02}" sibTransId="{85BB1B0A-250F-4B14-90AD-7A2386F2F3C0}"/>
    <dgm:cxn modelId="{49F011C1-A83E-4F17-A849-C79F10951026}" srcId="{86B38A6D-916D-4735-9403-3F8393BC4266}" destId="{8499CF70-27CA-40A9-9D86-D6D8F77F9AA8}" srcOrd="7" destOrd="0" parTransId="{5E7F974B-93E2-41E9-AF73-E7226F0DA658}" sibTransId="{A14C8090-1B6F-466C-818A-E5891CB1B20F}"/>
    <dgm:cxn modelId="{5466C2D9-C2BD-48A1-986A-3452B1C69173}" srcId="{86B38A6D-916D-4735-9403-3F8393BC4266}" destId="{20F7194C-2EEB-490F-AD60-B5EF807667F7}" srcOrd="11" destOrd="0" parTransId="{5927FBDA-E4AB-43E3-AC15-84715CB3D4B1}" sibTransId="{C5F84613-BA7C-4BC0-B388-2368A98966DF}"/>
    <dgm:cxn modelId="{F34CE0DA-BDFD-4CA3-A6BB-957026B0322F}" srcId="{86B38A6D-916D-4735-9403-3F8393BC4266}" destId="{D199EC4D-F252-4A0B-9F5A-89D655604155}" srcOrd="6" destOrd="0" parTransId="{68EC58E1-3FA6-4795-B444-6F6B5D2B8971}" sibTransId="{A99725AB-9F87-4F27-9643-F1794E11A446}"/>
    <dgm:cxn modelId="{96F6EDDB-4FC0-48C1-AB90-6182E33405A0}" type="presOf" srcId="{5BF1B929-4DAA-4EB7-B156-AD111ED1F336}" destId="{6BD3A6E0-F564-45B3-83AB-6AE64AAC5765}" srcOrd="0" destOrd="0" presId="urn:microsoft.com/office/officeart/2005/8/layout/default"/>
    <dgm:cxn modelId="{4482DFDF-19C0-466F-A9F1-D3C304C3AF55}" type="presOf" srcId="{B034FEEB-2B14-49E5-8B8C-39D765DB4BA0}" destId="{0DD27574-A8A2-4E1C-935E-E6C082A63224}" srcOrd="0" destOrd="0" presId="urn:microsoft.com/office/officeart/2005/8/layout/default"/>
    <dgm:cxn modelId="{4CE2EAE8-C729-41D3-A99C-DDD7867C804F}" type="presOf" srcId="{373EF1E9-126C-40E3-AA06-A0DFB9694FD4}" destId="{A0C3F02B-09E6-4D4E-8D79-1BE57DB5A949}" srcOrd="0" destOrd="0" presId="urn:microsoft.com/office/officeart/2005/8/layout/default"/>
    <dgm:cxn modelId="{2B8FF6EF-BC7F-48DE-893B-2692C34E1601}" srcId="{86B38A6D-916D-4735-9403-3F8393BC4266}" destId="{156091D0-0587-4D81-A8F2-B64659FDD28B}" srcOrd="13" destOrd="0" parTransId="{4DAD3FB4-65A1-4EA9-A8BD-4F1EF58BD9A3}" sibTransId="{32A10846-0A11-40AE-AADD-23BD94350AB7}"/>
    <dgm:cxn modelId="{5E4A62DB-8F9C-43CD-8FF7-7FB96D4BAA2B}" type="presParOf" srcId="{8411F73E-8B79-483A-870F-408DB2B75C9E}" destId="{3A72A6E7-9C2F-4A9C-BB65-640339AFDAAD}" srcOrd="0" destOrd="0" presId="urn:microsoft.com/office/officeart/2005/8/layout/default"/>
    <dgm:cxn modelId="{30743ADB-6D91-4B94-96CF-4607755E5A85}" type="presParOf" srcId="{8411F73E-8B79-483A-870F-408DB2B75C9E}" destId="{E90890E5-38E8-4890-9023-2D00CA9E1427}" srcOrd="1" destOrd="0" presId="urn:microsoft.com/office/officeart/2005/8/layout/default"/>
    <dgm:cxn modelId="{15DD8C18-B0C0-4404-B47B-39659424B407}" type="presParOf" srcId="{8411F73E-8B79-483A-870F-408DB2B75C9E}" destId="{84ED5087-08E5-44F3-ADD8-9F00675E9358}" srcOrd="2" destOrd="0" presId="urn:microsoft.com/office/officeart/2005/8/layout/default"/>
    <dgm:cxn modelId="{D2153893-84BD-4782-97AA-90A721DA1476}" type="presParOf" srcId="{8411F73E-8B79-483A-870F-408DB2B75C9E}" destId="{1CDFB78B-D464-4E36-A171-0679F5108EB5}" srcOrd="3" destOrd="0" presId="urn:microsoft.com/office/officeart/2005/8/layout/default"/>
    <dgm:cxn modelId="{35AE8077-51C6-4D68-B386-4139B9D9BA80}" type="presParOf" srcId="{8411F73E-8B79-483A-870F-408DB2B75C9E}" destId="{A0C3F02B-09E6-4D4E-8D79-1BE57DB5A949}" srcOrd="4" destOrd="0" presId="urn:microsoft.com/office/officeart/2005/8/layout/default"/>
    <dgm:cxn modelId="{0925B243-D115-43A1-9F8B-57BEBC7AB19C}" type="presParOf" srcId="{8411F73E-8B79-483A-870F-408DB2B75C9E}" destId="{A1C5F1DB-893C-4824-8DDA-9FCF08473FE0}" srcOrd="5" destOrd="0" presId="urn:microsoft.com/office/officeart/2005/8/layout/default"/>
    <dgm:cxn modelId="{CEAFECCA-1435-4F5B-BC68-2366DE95C54F}" type="presParOf" srcId="{8411F73E-8B79-483A-870F-408DB2B75C9E}" destId="{5431277C-E120-411E-84B0-80FB294103B9}" srcOrd="6" destOrd="0" presId="urn:microsoft.com/office/officeart/2005/8/layout/default"/>
    <dgm:cxn modelId="{A177D013-5014-4448-BF22-E9027F124DE7}" type="presParOf" srcId="{8411F73E-8B79-483A-870F-408DB2B75C9E}" destId="{28B147B9-8B3B-4587-9B5D-FEA384751CB6}" srcOrd="7" destOrd="0" presId="urn:microsoft.com/office/officeart/2005/8/layout/default"/>
    <dgm:cxn modelId="{5B9C9A69-7E9A-48D7-8BD6-DE9C4233EB55}" type="presParOf" srcId="{8411F73E-8B79-483A-870F-408DB2B75C9E}" destId="{B5D31AF3-F0A3-4A5C-9A1A-1B8FAFDE5752}" srcOrd="8" destOrd="0" presId="urn:microsoft.com/office/officeart/2005/8/layout/default"/>
    <dgm:cxn modelId="{32BB5EEC-4C64-4FCE-8798-6227DD11A842}" type="presParOf" srcId="{8411F73E-8B79-483A-870F-408DB2B75C9E}" destId="{D10CAB4B-0CA4-4F72-B4CB-E72691BF248C}" srcOrd="9" destOrd="0" presId="urn:microsoft.com/office/officeart/2005/8/layout/default"/>
    <dgm:cxn modelId="{7DD32AEC-99E8-4F5A-9E30-4E1905E520B4}" type="presParOf" srcId="{8411F73E-8B79-483A-870F-408DB2B75C9E}" destId="{6BD3A6E0-F564-45B3-83AB-6AE64AAC5765}" srcOrd="10" destOrd="0" presId="urn:microsoft.com/office/officeart/2005/8/layout/default"/>
    <dgm:cxn modelId="{CD9EA3A6-2660-49BB-8551-70C62E7F8FF7}" type="presParOf" srcId="{8411F73E-8B79-483A-870F-408DB2B75C9E}" destId="{5FD28A57-E469-49F9-8FA8-98A4ECDCED60}" srcOrd="11" destOrd="0" presId="urn:microsoft.com/office/officeart/2005/8/layout/default"/>
    <dgm:cxn modelId="{4E0D1684-9A75-4B5E-8A5B-D1CB6C84A0EE}" type="presParOf" srcId="{8411F73E-8B79-483A-870F-408DB2B75C9E}" destId="{F7F88AAC-3E42-4AFC-A07D-9A1871347056}" srcOrd="12" destOrd="0" presId="urn:microsoft.com/office/officeart/2005/8/layout/default"/>
    <dgm:cxn modelId="{84DE0B18-4E09-498B-852C-1CDD84F9F8E1}" type="presParOf" srcId="{8411F73E-8B79-483A-870F-408DB2B75C9E}" destId="{581BBE6E-BFBF-4BC3-ADCB-C870A54A2361}" srcOrd="13" destOrd="0" presId="urn:microsoft.com/office/officeart/2005/8/layout/default"/>
    <dgm:cxn modelId="{3C676CD6-142A-4AE2-8BEC-B6C623606D03}" type="presParOf" srcId="{8411F73E-8B79-483A-870F-408DB2B75C9E}" destId="{E1469163-BD33-430E-B8A2-324B3CB4A34A}" srcOrd="14" destOrd="0" presId="urn:microsoft.com/office/officeart/2005/8/layout/default"/>
    <dgm:cxn modelId="{C0F041A5-74CB-4A0B-8BD0-62E99E9C1A41}" type="presParOf" srcId="{8411F73E-8B79-483A-870F-408DB2B75C9E}" destId="{2C6444FC-6093-44D8-A1C2-23091B6B1E28}" srcOrd="15" destOrd="0" presId="urn:microsoft.com/office/officeart/2005/8/layout/default"/>
    <dgm:cxn modelId="{FD740692-79F5-454C-A79C-86C9E8FC0F2D}" type="presParOf" srcId="{8411F73E-8B79-483A-870F-408DB2B75C9E}" destId="{AE67DDA7-3719-4A38-AC08-785F8C8E5AA9}" srcOrd="16" destOrd="0" presId="urn:microsoft.com/office/officeart/2005/8/layout/default"/>
    <dgm:cxn modelId="{4E3F5C82-CC3D-4991-A089-03A9C0253D5C}" type="presParOf" srcId="{8411F73E-8B79-483A-870F-408DB2B75C9E}" destId="{1AA07977-5A9F-4450-86A0-1F160F0F7F73}" srcOrd="17" destOrd="0" presId="urn:microsoft.com/office/officeart/2005/8/layout/default"/>
    <dgm:cxn modelId="{8E67562E-E62F-44C7-BABD-E4E6C6343C71}" type="presParOf" srcId="{8411F73E-8B79-483A-870F-408DB2B75C9E}" destId="{418B2557-D666-4849-AE95-7695BAE31E70}" srcOrd="18" destOrd="0" presId="urn:microsoft.com/office/officeart/2005/8/layout/default"/>
    <dgm:cxn modelId="{298400D2-C567-4825-8289-9F317FE070E8}" type="presParOf" srcId="{8411F73E-8B79-483A-870F-408DB2B75C9E}" destId="{5E884373-EAF5-4018-AA42-EBBCCF0C69DD}" srcOrd="19" destOrd="0" presId="urn:microsoft.com/office/officeart/2005/8/layout/default"/>
    <dgm:cxn modelId="{D7D57303-E9BB-4342-A0A1-4B9C29FFD042}" type="presParOf" srcId="{8411F73E-8B79-483A-870F-408DB2B75C9E}" destId="{3F1AA9D4-3795-4965-88D7-0F0D2D2E9BCD}" srcOrd="20" destOrd="0" presId="urn:microsoft.com/office/officeart/2005/8/layout/default"/>
    <dgm:cxn modelId="{52EF5F67-ED22-483E-B0E6-290F1E6CC4F2}" type="presParOf" srcId="{8411F73E-8B79-483A-870F-408DB2B75C9E}" destId="{822060FA-3463-40F5-917A-225E284B4413}" srcOrd="21" destOrd="0" presId="urn:microsoft.com/office/officeart/2005/8/layout/default"/>
    <dgm:cxn modelId="{6A23859B-D439-445F-9259-633D3A96B0A3}" type="presParOf" srcId="{8411F73E-8B79-483A-870F-408DB2B75C9E}" destId="{362BC384-EA92-4E8F-8556-815A456C9911}" srcOrd="22" destOrd="0" presId="urn:microsoft.com/office/officeart/2005/8/layout/default"/>
    <dgm:cxn modelId="{16AFA721-5607-46EB-AAD8-CD16B97C0AF9}" type="presParOf" srcId="{8411F73E-8B79-483A-870F-408DB2B75C9E}" destId="{21D07928-7387-4FBC-B8AE-378046CD7985}" srcOrd="23" destOrd="0" presId="urn:microsoft.com/office/officeart/2005/8/layout/default"/>
    <dgm:cxn modelId="{91973C7C-F5E7-4CB9-AF4C-BE3D1F0BA134}" type="presParOf" srcId="{8411F73E-8B79-483A-870F-408DB2B75C9E}" destId="{1AF1D6FE-AC37-48AE-BA9B-2F8B5572F6B2}" srcOrd="24" destOrd="0" presId="urn:microsoft.com/office/officeart/2005/8/layout/default"/>
    <dgm:cxn modelId="{BA6B78D1-61E2-46EB-A813-75C0D56FFE93}" type="presParOf" srcId="{8411F73E-8B79-483A-870F-408DB2B75C9E}" destId="{2E946D82-2CC9-4026-B93B-8E31A34FB36F}" srcOrd="25" destOrd="0" presId="urn:microsoft.com/office/officeart/2005/8/layout/default"/>
    <dgm:cxn modelId="{A6616062-DA20-4AEC-9EED-017E42F46214}" type="presParOf" srcId="{8411F73E-8B79-483A-870F-408DB2B75C9E}" destId="{FB43930A-B4FE-4030-83D1-364AAEACAAFF}" srcOrd="26" destOrd="0" presId="urn:microsoft.com/office/officeart/2005/8/layout/default"/>
    <dgm:cxn modelId="{7F12F701-0FE6-46CE-B8CA-D687CE63B943}" type="presParOf" srcId="{8411F73E-8B79-483A-870F-408DB2B75C9E}" destId="{8F6F303C-066F-4D5A-80AD-2B4CD25D5A03}" srcOrd="27" destOrd="0" presId="urn:microsoft.com/office/officeart/2005/8/layout/default"/>
    <dgm:cxn modelId="{F5EC98DE-F971-4C54-9BC3-213060C32B3F}" type="presParOf" srcId="{8411F73E-8B79-483A-870F-408DB2B75C9E}" destId="{2B080B9D-2A25-4E36-941D-91072EECA450}" srcOrd="28" destOrd="0" presId="urn:microsoft.com/office/officeart/2005/8/layout/default"/>
    <dgm:cxn modelId="{6DBC3F70-A98B-4491-92B7-D58D8455C3E2}" type="presParOf" srcId="{8411F73E-8B79-483A-870F-408DB2B75C9E}" destId="{02D9E73E-D7A8-4DFC-A478-CC6E5AAC5175}" srcOrd="29" destOrd="0" presId="urn:microsoft.com/office/officeart/2005/8/layout/default"/>
    <dgm:cxn modelId="{E8F75184-99F8-4B4A-AA41-6BED53938741}" type="presParOf" srcId="{8411F73E-8B79-483A-870F-408DB2B75C9E}" destId="{0DD27574-A8A2-4E1C-935E-E6C082A63224}"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DF5A85-B051-4AC8-9798-DDC5218404B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AA81855-326F-4ADD-B4ED-9099B844CF83}">
      <dgm:prSet/>
      <dgm:spPr/>
      <dgm:t>
        <a:bodyPr/>
        <a:lstStyle/>
        <a:p>
          <a:r>
            <a:rPr lang="en-GB" dirty="0"/>
            <a:t>In a movie theatre</a:t>
          </a:r>
          <a:endParaRPr lang="en-US" dirty="0"/>
        </a:p>
      </dgm:t>
    </dgm:pt>
    <dgm:pt modelId="{59F8562F-459C-4175-9D9A-AD6C2D6BBFB6}" type="parTrans" cxnId="{4E5EE09D-C6A0-4395-BA9B-64AB9595F1C3}">
      <dgm:prSet/>
      <dgm:spPr/>
      <dgm:t>
        <a:bodyPr/>
        <a:lstStyle/>
        <a:p>
          <a:endParaRPr lang="en-US"/>
        </a:p>
      </dgm:t>
    </dgm:pt>
    <dgm:pt modelId="{FB58224B-1749-4B77-92AF-4898245C9754}" type="sibTrans" cxnId="{4E5EE09D-C6A0-4395-BA9B-64AB9595F1C3}">
      <dgm:prSet/>
      <dgm:spPr/>
      <dgm:t>
        <a:bodyPr/>
        <a:lstStyle/>
        <a:p>
          <a:endParaRPr lang="en-US"/>
        </a:p>
      </dgm:t>
    </dgm:pt>
    <dgm:pt modelId="{23F197AA-9F99-4208-98EE-FDD03E6DEF49}">
      <dgm:prSet/>
      <dgm:spPr/>
      <dgm:t>
        <a:bodyPr/>
        <a:lstStyle/>
        <a:p>
          <a:r>
            <a:rPr lang="en-GB"/>
            <a:t>During a thunder storm</a:t>
          </a:r>
          <a:endParaRPr lang="en-US"/>
        </a:p>
      </dgm:t>
    </dgm:pt>
    <dgm:pt modelId="{FE8E9F0B-8E0A-4D54-ACF8-72AFF8FC3DDB}" type="parTrans" cxnId="{6C99191B-D7BE-4F40-90E0-4C9436042FDB}">
      <dgm:prSet/>
      <dgm:spPr/>
      <dgm:t>
        <a:bodyPr/>
        <a:lstStyle/>
        <a:p>
          <a:endParaRPr lang="en-US"/>
        </a:p>
      </dgm:t>
    </dgm:pt>
    <dgm:pt modelId="{30171C44-93A9-4401-B148-A319816CC9BD}" type="sibTrans" cxnId="{6C99191B-D7BE-4F40-90E0-4C9436042FDB}">
      <dgm:prSet/>
      <dgm:spPr/>
      <dgm:t>
        <a:bodyPr/>
        <a:lstStyle/>
        <a:p>
          <a:endParaRPr lang="en-US"/>
        </a:p>
      </dgm:t>
    </dgm:pt>
    <dgm:pt modelId="{B76C1586-9859-427D-8774-BA47DE14A489}">
      <dgm:prSet/>
      <dgm:spPr/>
      <dgm:t>
        <a:bodyPr/>
        <a:lstStyle/>
        <a:p>
          <a:r>
            <a:rPr lang="en-GB"/>
            <a:t>After a loud sound</a:t>
          </a:r>
          <a:endParaRPr lang="en-US"/>
        </a:p>
      </dgm:t>
    </dgm:pt>
    <dgm:pt modelId="{D8BEF5A3-D3BF-4AE7-BFDB-5D73F4FA735D}" type="parTrans" cxnId="{F50AB4AB-7E65-4A22-B514-B4A78F0A56EA}">
      <dgm:prSet/>
      <dgm:spPr/>
      <dgm:t>
        <a:bodyPr/>
        <a:lstStyle/>
        <a:p>
          <a:endParaRPr lang="en-US"/>
        </a:p>
      </dgm:t>
    </dgm:pt>
    <dgm:pt modelId="{A1EAA710-E2A0-40B3-B4B3-E914B68C5971}" type="sibTrans" cxnId="{F50AB4AB-7E65-4A22-B514-B4A78F0A56EA}">
      <dgm:prSet/>
      <dgm:spPr/>
      <dgm:t>
        <a:bodyPr/>
        <a:lstStyle/>
        <a:p>
          <a:endParaRPr lang="en-US"/>
        </a:p>
      </dgm:t>
    </dgm:pt>
    <dgm:pt modelId="{DE12F441-942E-40F7-8154-71057D1B18C6}">
      <dgm:prSet/>
      <dgm:spPr/>
      <dgm:t>
        <a:bodyPr/>
        <a:lstStyle/>
        <a:p>
          <a:r>
            <a:rPr lang="en-GB"/>
            <a:t>Wearing headphones</a:t>
          </a:r>
          <a:endParaRPr lang="en-US"/>
        </a:p>
      </dgm:t>
    </dgm:pt>
    <dgm:pt modelId="{3C17A812-4D18-4440-B3D2-DB48C2235FF7}" type="parTrans" cxnId="{4A144C38-D124-400F-A798-F5C0A1263C99}">
      <dgm:prSet/>
      <dgm:spPr/>
      <dgm:t>
        <a:bodyPr/>
        <a:lstStyle/>
        <a:p>
          <a:endParaRPr lang="en-US"/>
        </a:p>
      </dgm:t>
    </dgm:pt>
    <dgm:pt modelId="{51AA470E-B7B9-4801-BB4F-307365095DDF}" type="sibTrans" cxnId="{4A144C38-D124-400F-A798-F5C0A1263C99}">
      <dgm:prSet/>
      <dgm:spPr/>
      <dgm:t>
        <a:bodyPr/>
        <a:lstStyle/>
        <a:p>
          <a:endParaRPr lang="en-US"/>
        </a:p>
      </dgm:t>
    </dgm:pt>
    <dgm:pt modelId="{14EEB80B-576C-4B74-AAE5-8C7A3E362EBE}">
      <dgm:prSet/>
      <dgm:spPr/>
      <dgm:t>
        <a:bodyPr/>
        <a:lstStyle/>
        <a:p>
          <a:r>
            <a:rPr lang="en-GB"/>
            <a:t>Watching TV</a:t>
          </a:r>
          <a:endParaRPr lang="en-US"/>
        </a:p>
      </dgm:t>
    </dgm:pt>
    <dgm:pt modelId="{2F3FC02F-2943-4A75-A84F-C7E9D5C43D2D}" type="parTrans" cxnId="{13B53A54-351C-49F6-8B94-D694625DDF47}">
      <dgm:prSet/>
      <dgm:spPr/>
      <dgm:t>
        <a:bodyPr/>
        <a:lstStyle/>
        <a:p>
          <a:endParaRPr lang="en-US"/>
        </a:p>
      </dgm:t>
    </dgm:pt>
    <dgm:pt modelId="{870F6D52-5041-4B3E-AB06-0EBF66EC8ED8}" type="sibTrans" cxnId="{13B53A54-351C-49F6-8B94-D694625DDF47}">
      <dgm:prSet/>
      <dgm:spPr/>
      <dgm:t>
        <a:bodyPr/>
        <a:lstStyle/>
        <a:p>
          <a:endParaRPr lang="en-US"/>
        </a:p>
      </dgm:t>
    </dgm:pt>
    <dgm:pt modelId="{E28986E1-F6F6-458D-8E1B-A3FC4AF69D01}">
      <dgm:prSet/>
      <dgm:spPr/>
      <dgm:t>
        <a:bodyPr/>
        <a:lstStyle/>
        <a:p>
          <a:r>
            <a:rPr lang="en-GB"/>
            <a:t>In a crowded place</a:t>
          </a:r>
          <a:endParaRPr lang="en-US"/>
        </a:p>
      </dgm:t>
    </dgm:pt>
    <dgm:pt modelId="{CC43486D-4757-4508-9D95-7B056047EB7E}" type="parTrans" cxnId="{DF34F053-6D42-46FC-A21E-00674527D936}">
      <dgm:prSet/>
      <dgm:spPr/>
      <dgm:t>
        <a:bodyPr/>
        <a:lstStyle/>
        <a:p>
          <a:endParaRPr lang="en-US"/>
        </a:p>
      </dgm:t>
    </dgm:pt>
    <dgm:pt modelId="{52C73028-75C7-4212-B416-0D5A14D7BC39}" type="sibTrans" cxnId="{DF34F053-6D42-46FC-A21E-00674527D936}">
      <dgm:prSet/>
      <dgm:spPr/>
      <dgm:t>
        <a:bodyPr/>
        <a:lstStyle/>
        <a:p>
          <a:endParaRPr lang="en-US"/>
        </a:p>
      </dgm:t>
    </dgm:pt>
    <dgm:pt modelId="{16380E8E-3555-4979-9D32-6C44AA05ED52}">
      <dgm:prSet/>
      <dgm:spPr/>
      <dgm:t>
        <a:bodyPr/>
        <a:lstStyle/>
        <a:p>
          <a:r>
            <a:rPr lang="en-GB"/>
            <a:t>Underwater In the Shower</a:t>
          </a:r>
          <a:endParaRPr lang="en-US"/>
        </a:p>
      </dgm:t>
    </dgm:pt>
    <dgm:pt modelId="{1B61421F-DCD2-400A-B850-D29B15202405}" type="parTrans" cxnId="{79896C65-A971-4A27-AA12-20436C2622D7}">
      <dgm:prSet/>
      <dgm:spPr/>
      <dgm:t>
        <a:bodyPr/>
        <a:lstStyle/>
        <a:p>
          <a:endParaRPr lang="en-US"/>
        </a:p>
      </dgm:t>
    </dgm:pt>
    <dgm:pt modelId="{C8EDC489-47C3-4760-9702-6A3249587A65}" type="sibTrans" cxnId="{79896C65-A971-4A27-AA12-20436C2622D7}">
      <dgm:prSet/>
      <dgm:spPr/>
      <dgm:t>
        <a:bodyPr/>
        <a:lstStyle/>
        <a:p>
          <a:endParaRPr lang="en-US"/>
        </a:p>
      </dgm:t>
    </dgm:pt>
    <dgm:pt modelId="{2AB51BDC-6038-4C7E-968B-680DB49D48D8}">
      <dgm:prSet/>
      <dgm:spPr/>
      <dgm:t>
        <a:bodyPr/>
        <a:lstStyle/>
        <a:p>
          <a:r>
            <a:rPr lang="en-GB"/>
            <a:t>Someone whispering to me</a:t>
          </a:r>
          <a:endParaRPr lang="en-US"/>
        </a:p>
      </dgm:t>
    </dgm:pt>
    <dgm:pt modelId="{9F070D5C-C56B-45C2-AC54-16B324FACC9D}" type="parTrans" cxnId="{BE62DD1A-0045-4CE2-AC12-E1BFAB7A644A}">
      <dgm:prSet/>
      <dgm:spPr/>
      <dgm:t>
        <a:bodyPr/>
        <a:lstStyle/>
        <a:p>
          <a:endParaRPr lang="en-US"/>
        </a:p>
      </dgm:t>
    </dgm:pt>
    <dgm:pt modelId="{8A63A81A-9F4A-4908-B31D-CB4E90107326}" type="sibTrans" cxnId="{BE62DD1A-0045-4CE2-AC12-E1BFAB7A644A}">
      <dgm:prSet/>
      <dgm:spPr/>
      <dgm:t>
        <a:bodyPr/>
        <a:lstStyle/>
        <a:p>
          <a:endParaRPr lang="en-US"/>
        </a:p>
      </dgm:t>
    </dgm:pt>
    <dgm:pt modelId="{6F20977D-4B1B-467F-91A6-E1398DF0CD82}">
      <dgm:prSet/>
      <dgm:spPr/>
      <dgm:t>
        <a:bodyPr/>
        <a:lstStyle/>
        <a:p>
          <a:r>
            <a:rPr lang="en-GB"/>
            <a:t>Listening to rain</a:t>
          </a:r>
          <a:endParaRPr lang="en-US"/>
        </a:p>
      </dgm:t>
    </dgm:pt>
    <dgm:pt modelId="{0FA517E3-C3F1-4AB3-BE4B-D12CCC60C985}" type="parTrans" cxnId="{1DF29B26-16FB-4025-BACE-642EF9E0EEB3}">
      <dgm:prSet/>
      <dgm:spPr/>
      <dgm:t>
        <a:bodyPr/>
        <a:lstStyle/>
        <a:p>
          <a:endParaRPr lang="en-US"/>
        </a:p>
      </dgm:t>
    </dgm:pt>
    <dgm:pt modelId="{B83944E5-2F95-44AC-8096-428A5E984283}" type="sibTrans" cxnId="{1DF29B26-16FB-4025-BACE-642EF9E0EEB3}">
      <dgm:prSet/>
      <dgm:spPr/>
      <dgm:t>
        <a:bodyPr/>
        <a:lstStyle/>
        <a:p>
          <a:endParaRPr lang="en-US"/>
        </a:p>
      </dgm:t>
    </dgm:pt>
    <dgm:pt modelId="{6A1D2FD2-BA4A-4CA7-92D1-EE8BFF98866F}">
      <dgm:prSet/>
      <dgm:spPr/>
      <dgm:t>
        <a:bodyPr/>
        <a:lstStyle/>
        <a:p>
          <a:r>
            <a:rPr lang="en-GB"/>
            <a:t>Listening to birds</a:t>
          </a:r>
          <a:endParaRPr lang="en-US"/>
        </a:p>
      </dgm:t>
    </dgm:pt>
    <dgm:pt modelId="{7832F4BC-019C-4A64-964E-CAE0AA85B217}" type="parTrans" cxnId="{F5FB6CB9-BDC4-4E2F-8B96-784BDEBAE337}">
      <dgm:prSet/>
      <dgm:spPr/>
      <dgm:t>
        <a:bodyPr/>
        <a:lstStyle/>
        <a:p>
          <a:endParaRPr lang="en-US"/>
        </a:p>
      </dgm:t>
    </dgm:pt>
    <dgm:pt modelId="{B6A5B06D-A1A8-4FC0-B761-FCA33E9BED0B}" type="sibTrans" cxnId="{F5FB6CB9-BDC4-4E2F-8B96-784BDEBAE337}">
      <dgm:prSet/>
      <dgm:spPr/>
      <dgm:t>
        <a:bodyPr/>
        <a:lstStyle/>
        <a:p>
          <a:endParaRPr lang="en-US"/>
        </a:p>
      </dgm:t>
    </dgm:pt>
    <dgm:pt modelId="{E7A644E8-BA2F-4643-B592-4CAC92EBBE39}">
      <dgm:prSet/>
      <dgm:spPr/>
      <dgm:t>
        <a:bodyPr/>
        <a:lstStyle/>
        <a:p>
          <a:r>
            <a:rPr lang="en-GB"/>
            <a:t>Playing name that sound</a:t>
          </a:r>
          <a:endParaRPr lang="en-US"/>
        </a:p>
      </dgm:t>
    </dgm:pt>
    <dgm:pt modelId="{53A075BA-0B31-4D76-A3F0-EA21360F5C0F}" type="parTrans" cxnId="{94167C1B-4750-4D93-BC00-67F91D1604F7}">
      <dgm:prSet/>
      <dgm:spPr/>
      <dgm:t>
        <a:bodyPr/>
        <a:lstStyle/>
        <a:p>
          <a:endParaRPr lang="en-US"/>
        </a:p>
      </dgm:t>
    </dgm:pt>
    <dgm:pt modelId="{F900872F-3723-4E76-96C2-1758EE235490}" type="sibTrans" cxnId="{94167C1B-4750-4D93-BC00-67F91D1604F7}">
      <dgm:prSet/>
      <dgm:spPr/>
      <dgm:t>
        <a:bodyPr/>
        <a:lstStyle/>
        <a:p>
          <a:endParaRPr lang="en-US"/>
        </a:p>
      </dgm:t>
    </dgm:pt>
    <dgm:pt modelId="{863B2AC2-3746-4971-AA83-41B3D0EC94E7}">
      <dgm:prSet/>
      <dgm:spPr/>
      <dgm:t>
        <a:bodyPr/>
        <a:lstStyle/>
        <a:p>
          <a:r>
            <a:rPr lang="en-GB"/>
            <a:t>Listening to favorite song</a:t>
          </a:r>
          <a:endParaRPr lang="en-US"/>
        </a:p>
      </dgm:t>
    </dgm:pt>
    <dgm:pt modelId="{B76362FC-0DE3-444F-96B2-553F55D19903}" type="parTrans" cxnId="{5B7AA797-B18F-4169-BD73-02B3E19FAAAD}">
      <dgm:prSet/>
      <dgm:spPr/>
      <dgm:t>
        <a:bodyPr/>
        <a:lstStyle/>
        <a:p>
          <a:endParaRPr lang="en-US"/>
        </a:p>
      </dgm:t>
    </dgm:pt>
    <dgm:pt modelId="{7D446907-7A88-4509-B376-E0573B963273}" type="sibTrans" cxnId="{5B7AA797-B18F-4169-BD73-02B3E19FAAAD}">
      <dgm:prSet/>
      <dgm:spPr/>
      <dgm:t>
        <a:bodyPr/>
        <a:lstStyle/>
        <a:p>
          <a:endParaRPr lang="en-US"/>
        </a:p>
      </dgm:t>
    </dgm:pt>
    <dgm:pt modelId="{19E7691E-9A78-4D9A-88B8-C4A8E79DE57B}">
      <dgm:prSet/>
      <dgm:spPr/>
      <dgm:t>
        <a:bodyPr/>
        <a:lstStyle/>
        <a:p>
          <a:r>
            <a:rPr lang="en-GB"/>
            <a:t>In a quiet room</a:t>
          </a:r>
          <a:endParaRPr lang="en-US"/>
        </a:p>
      </dgm:t>
    </dgm:pt>
    <dgm:pt modelId="{CB5CAF0D-D107-4132-B072-DBFF31D476FA}" type="parTrans" cxnId="{D580D182-22C3-4E5C-8491-206E4C50C9A1}">
      <dgm:prSet/>
      <dgm:spPr/>
      <dgm:t>
        <a:bodyPr/>
        <a:lstStyle/>
        <a:p>
          <a:endParaRPr lang="en-US"/>
        </a:p>
      </dgm:t>
    </dgm:pt>
    <dgm:pt modelId="{19165835-2A49-4235-B8CD-ADAABA347EA1}" type="sibTrans" cxnId="{D580D182-22C3-4E5C-8491-206E4C50C9A1}">
      <dgm:prSet/>
      <dgm:spPr/>
      <dgm:t>
        <a:bodyPr/>
        <a:lstStyle/>
        <a:p>
          <a:endParaRPr lang="en-US"/>
        </a:p>
      </dgm:t>
    </dgm:pt>
    <dgm:pt modelId="{E3830375-FD2F-48D1-A084-059F985C66A2}">
      <dgm:prSet/>
      <dgm:spPr/>
      <dgm:t>
        <a:bodyPr/>
        <a:lstStyle/>
        <a:p>
          <a:r>
            <a:rPr lang="en-GB"/>
            <a:t>In cold/hot weather</a:t>
          </a:r>
          <a:endParaRPr lang="en-US"/>
        </a:p>
      </dgm:t>
    </dgm:pt>
    <dgm:pt modelId="{3260365E-B6EF-4FE4-9D93-06996485924D}" type="parTrans" cxnId="{AEA754DA-4993-4FC0-AC0D-1D919771E826}">
      <dgm:prSet/>
      <dgm:spPr/>
      <dgm:t>
        <a:bodyPr/>
        <a:lstStyle/>
        <a:p>
          <a:endParaRPr lang="en-US"/>
        </a:p>
      </dgm:t>
    </dgm:pt>
    <dgm:pt modelId="{F7C8B510-29F2-4AC7-86DC-7210A4918500}" type="sibTrans" cxnId="{AEA754DA-4993-4FC0-AC0D-1D919771E826}">
      <dgm:prSet/>
      <dgm:spPr/>
      <dgm:t>
        <a:bodyPr/>
        <a:lstStyle/>
        <a:p>
          <a:endParaRPr lang="en-US"/>
        </a:p>
      </dgm:t>
    </dgm:pt>
    <dgm:pt modelId="{755A6535-A97B-4E4A-B971-118065DF93A1}">
      <dgm:prSet/>
      <dgm:spPr/>
      <dgm:t>
        <a:bodyPr/>
        <a:lstStyle/>
        <a:p>
          <a:r>
            <a:rPr lang="en-GB"/>
            <a:t>After listening to directions</a:t>
          </a:r>
          <a:endParaRPr lang="en-US"/>
        </a:p>
      </dgm:t>
    </dgm:pt>
    <dgm:pt modelId="{F3DA3599-CA34-40A0-A31E-0B09A213E604}" type="parTrans" cxnId="{0EC76233-E083-4435-A03A-D56EBF6DFBA2}">
      <dgm:prSet/>
      <dgm:spPr/>
      <dgm:t>
        <a:bodyPr/>
        <a:lstStyle/>
        <a:p>
          <a:endParaRPr lang="en-US"/>
        </a:p>
      </dgm:t>
    </dgm:pt>
    <dgm:pt modelId="{0B31B3A9-0351-407F-BB8E-41A90BC053FA}" type="sibTrans" cxnId="{0EC76233-E083-4435-A03A-D56EBF6DFBA2}">
      <dgm:prSet/>
      <dgm:spPr/>
      <dgm:t>
        <a:bodyPr/>
        <a:lstStyle/>
        <a:p>
          <a:endParaRPr lang="en-US"/>
        </a:p>
      </dgm:t>
    </dgm:pt>
    <dgm:pt modelId="{DB4FCEE5-FC6E-4E9B-9955-084E81DDBC23}" type="pres">
      <dgm:prSet presAssocID="{69DF5A85-B051-4AC8-9798-DDC5218404BD}" presName="diagram" presStyleCnt="0">
        <dgm:presLayoutVars>
          <dgm:dir/>
          <dgm:resizeHandles val="exact"/>
        </dgm:presLayoutVars>
      </dgm:prSet>
      <dgm:spPr/>
    </dgm:pt>
    <dgm:pt modelId="{FC84523E-0458-4501-82C3-DE979507A132}" type="pres">
      <dgm:prSet presAssocID="{DAA81855-326F-4ADD-B4ED-9099B844CF83}" presName="node" presStyleLbl="node1" presStyleIdx="0" presStyleCnt="15">
        <dgm:presLayoutVars>
          <dgm:bulletEnabled val="1"/>
        </dgm:presLayoutVars>
      </dgm:prSet>
      <dgm:spPr/>
    </dgm:pt>
    <dgm:pt modelId="{31D21833-AC23-49FB-A0CB-BB6315BB9097}" type="pres">
      <dgm:prSet presAssocID="{FB58224B-1749-4B77-92AF-4898245C9754}" presName="sibTrans" presStyleCnt="0"/>
      <dgm:spPr/>
    </dgm:pt>
    <dgm:pt modelId="{EBF8F87D-3575-4A30-8697-B7C93D7552E6}" type="pres">
      <dgm:prSet presAssocID="{23F197AA-9F99-4208-98EE-FDD03E6DEF49}" presName="node" presStyleLbl="node1" presStyleIdx="1" presStyleCnt="15">
        <dgm:presLayoutVars>
          <dgm:bulletEnabled val="1"/>
        </dgm:presLayoutVars>
      </dgm:prSet>
      <dgm:spPr/>
    </dgm:pt>
    <dgm:pt modelId="{04958FEA-7DD9-44C8-9905-050139B80467}" type="pres">
      <dgm:prSet presAssocID="{30171C44-93A9-4401-B148-A319816CC9BD}" presName="sibTrans" presStyleCnt="0"/>
      <dgm:spPr/>
    </dgm:pt>
    <dgm:pt modelId="{CC45523A-9A76-4F09-ADF9-FC4F1A6F656D}" type="pres">
      <dgm:prSet presAssocID="{B76C1586-9859-427D-8774-BA47DE14A489}" presName="node" presStyleLbl="node1" presStyleIdx="2" presStyleCnt="15">
        <dgm:presLayoutVars>
          <dgm:bulletEnabled val="1"/>
        </dgm:presLayoutVars>
      </dgm:prSet>
      <dgm:spPr/>
    </dgm:pt>
    <dgm:pt modelId="{871B9536-0CA8-4B9E-B139-804E1A252909}" type="pres">
      <dgm:prSet presAssocID="{A1EAA710-E2A0-40B3-B4B3-E914B68C5971}" presName="sibTrans" presStyleCnt="0"/>
      <dgm:spPr/>
    </dgm:pt>
    <dgm:pt modelId="{73204476-2B39-4BE9-8BBE-3F23318FD18C}" type="pres">
      <dgm:prSet presAssocID="{DE12F441-942E-40F7-8154-71057D1B18C6}" presName="node" presStyleLbl="node1" presStyleIdx="3" presStyleCnt="15">
        <dgm:presLayoutVars>
          <dgm:bulletEnabled val="1"/>
        </dgm:presLayoutVars>
      </dgm:prSet>
      <dgm:spPr/>
    </dgm:pt>
    <dgm:pt modelId="{F22747AC-59F9-4945-AC40-1CBE959058B2}" type="pres">
      <dgm:prSet presAssocID="{51AA470E-B7B9-4801-BB4F-307365095DDF}" presName="sibTrans" presStyleCnt="0"/>
      <dgm:spPr/>
    </dgm:pt>
    <dgm:pt modelId="{2F269535-6F54-4B21-A578-4A452DA56BD0}" type="pres">
      <dgm:prSet presAssocID="{14EEB80B-576C-4B74-AAE5-8C7A3E362EBE}" presName="node" presStyleLbl="node1" presStyleIdx="4" presStyleCnt="15">
        <dgm:presLayoutVars>
          <dgm:bulletEnabled val="1"/>
        </dgm:presLayoutVars>
      </dgm:prSet>
      <dgm:spPr/>
    </dgm:pt>
    <dgm:pt modelId="{DDFB68D7-20FB-447F-B096-4345E25B07A1}" type="pres">
      <dgm:prSet presAssocID="{870F6D52-5041-4B3E-AB06-0EBF66EC8ED8}" presName="sibTrans" presStyleCnt="0"/>
      <dgm:spPr/>
    </dgm:pt>
    <dgm:pt modelId="{8E411FA0-B476-48D3-A02F-9E2C68A4573C}" type="pres">
      <dgm:prSet presAssocID="{E28986E1-F6F6-458D-8E1B-A3FC4AF69D01}" presName="node" presStyleLbl="node1" presStyleIdx="5" presStyleCnt="15">
        <dgm:presLayoutVars>
          <dgm:bulletEnabled val="1"/>
        </dgm:presLayoutVars>
      </dgm:prSet>
      <dgm:spPr/>
    </dgm:pt>
    <dgm:pt modelId="{3C4F1071-6654-4293-A314-662E29D82403}" type="pres">
      <dgm:prSet presAssocID="{52C73028-75C7-4212-B416-0D5A14D7BC39}" presName="sibTrans" presStyleCnt="0"/>
      <dgm:spPr/>
    </dgm:pt>
    <dgm:pt modelId="{2CF17239-62A9-42C0-825F-83CF70AE7787}" type="pres">
      <dgm:prSet presAssocID="{16380E8E-3555-4979-9D32-6C44AA05ED52}" presName="node" presStyleLbl="node1" presStyleIdx="6" presStyleCnt="15">
        <dgm:presLayoutVars>
          <dgm:bulletEnabled val="1"/>
        </dgm:presLayoutVars>
      </dgm:prSet>
      <dgm:spPr/>
    </dgm:pt>
    <dgm:pt modelId="{7177B22C-E39A-4013-9ED0-C51D59FCCE59}" type="pres">
      <dgm:prSet presAssocID="{C8EDC489-47C3-4760-9702-6A3249587A65}" presName="sibTrans" presStyleCnt="0"/>
      <dgm:spPr/>
    </dgm:pt>
    <dgm:pt modelId="{3242C13E-408D-4F0A-83D1-9FD477E83D69}" type="pres">
      <dgm:prSet presAssocID="{2AB51BDC-6038-4C7E-968B-680DB49D48D8}" presName="node" presStyleLbl="node1" presStyleIdx="7" presStyleCnt="15">
        <dgm:presLayoutVars>
          <dgm:bulletEnabled val="1"/>
        </dgm:presLayoutVars>
      </dgm:prSet>
      <dgm:spPr/>
    </dgm:pt>
    <dgm:pt modelId="{908E1C89-366E-4FC3-835C-B2917E8D1BED}" type="pres">
      <dgm:prSet presAssocID="{8A63A81A-9F4A-4908-B31D-CB4E90107326}" presName="sibTrans" presStyleCnt="0"/>
      <dgm:spPr/>
    </dgm:pt>
    <dgm:pt modelId="{6EA610EE-9F11-4905-9F30-6A554F22B607}" type="pres">
      <dgm:prSet presAssocID="{6F20977D-4B1B-467F-91A6-E1398DF0CD82}" presName="node" presStyleLbl="node1" presStyleIdx="8" presStyleCnt="15">
        <dgm:presLayoutVars>
          <dgm:bulletEnabled val="1"/>
        </dgm:presLayoutVars>
      </dgm:prSet>
      <dgm:spPr/>
    </dgm:pt>
    <dgm:pt modelId="{4079E8E8-4BB7-46AB-82D2-9D41C60B7602}" type="pres">
      <dgm:prSet presAssocID="{B83944E5-2F95-44AC-8096-428A5E984283}" presName="sibTrans" presStyleCnt="0"/>
      <dgm:spPr/>
    </dgm:pt>
    <dgm:pt modelId="{5FBEEF12-8F20-421D-A376-FDC18D879E3B}" type="pres">
      <dgm:prSet presAssocID="{6A1D2FD2-BA4A-4CA7-92D1-EE8BFF98866F}" presName="node" presStyleLbl="node1" presStyleIdx="9" presStyleCnt="15">
        <dgm:presLayoutVars>
          <dgm:bulletEnabled val="1"/>
        </dgm:presLayoutVars>
      </dgm:prSet>
      <dgm:spPr/>
    </dgm:pt>
    <dgm:pt modelId="{899AEF56-CB9D-421D-9ECB-9D8682072BFC}" type="pres">
      <dgm:prSet presAssocID="{B6A5B06D-A1A8-4FC0-B761-FCA33E9BED0B}" presName="sibTrans" presStyleCnt="0"/>
      <dgm:spPr/>
    </dgm:pt>
    <dgm:pt modelId="{36333909-7457-4A42-BBA8-F51A5F314DAC}" type="pres">
      <dgm:prSet presAssocID="{E7A644E8-BA2F-4643-B592-4CAC92EBBE39}" presName="node" presStyleLbl="node1" presStyleIdx="10" presStyleCnt="15">
        <dgm:presLayoutVars>
          <dgm:bulletEnabled val="1"/>
        </dgm:presLayoutVars>
      </dgm:prSet>
      <dgm:spPr/>
    </dgm:pt>
    <dgm:pt modelId="{C9A41AB7-D3DB-479A-AEAF-9C63DD84E2E7}" type="pres">
      <dgm:prSet presAssocID="{F900872F-3723-4E76-96C2-1758EE235490}" presName="sibTrans" presStyleCnt="0"/>
      <dgm:spPr/>
    </dgm:pt>
    <dgm:pt modelId="{91E00DE5-2ED1-415C-962B-E6A86308724F}" type="pres">
      <dgm:prSet presAssocID="{863B2AC2-3746-4971-AA83-41B3D0EC94E7}" presName="node" presStyleLbl="node1" presStyleIdx="11" presStyleCnt="15">
        <dgm:presLayoutVars>
          <dgm:bulletEnabled val="1"/>
        </dgm:presLayoutVars>
      </dgm:prSet>
      <dgm:spPr/>
    </dgm:pt>
    <dgm:pt modelId="{B7233C28-93E3-4E37-A272-20084675956A}" type="pres">
      <dgm:prSet presAssocID="{7D446907-7A88-4509-B376-E0573B963273}" presName="sibTrans" presStyleCnt="0"/>
      <dgm:spPr/>
    </dgm:pt>
    <dgm:pt modelId="{987BC971-0922-448C-B44D-52E8B032DAB7}" type="pres">
      <dgm:prSet presAssocID="{19E7691E-9A78-4D9A-88B8-C4A8E79DE57B}" presName="node" presStyleLbl="node1" presStyleIdx="12" presStyleCnt="15">
        <dgm:presLayoutVars>
          <dgm:bulletEnabled val="1"/>
        </dgm:presLayoutVars>
      </dgm:prSet>
      <dgm:spPr/>
    </dgm:pt>
    <dgm:pt modelId="{AAE48C5A-DA9C-438C-8063-D12E15E2303F}" type="pres">
      <dgm:prSet presAssocID="{19165835-2A49-4235-B8CD-ADAABA347EA1}" presName="sibTrans" presStyleCnt="0"/>
      <dgm:spPr/>
    </dgm:pt>
    <dgm:pt modelId="{5C647C9F-372E-4339-A307-BF81435135DF}" type="pres">
      <dgm:prSet presAssocID="{E3830375-FD2F-48D1-A084-059F985C66A2}" presName="node" presStyleLbl="node1" presStyleIdx="13" presStyleCnt="15">
        <dgm:presLayoutVars>
          <dgm:bulletEnabled val="1"/>
        </dgm:presLayoutVars>
      </dgm:prSet>
      <dgm:spPr/>
    </dgm:pt>
    <dgm:pt modelId="{25CB470E-A232-4B6E-80DA-C9F3CDF2BC49}" type="pres">
      <dgm:prSet presAssocID="{F7C8B510-29F2-4AC7-86DC-7210A4918500}" presName="sibTrans" presStyleCnt="0"/>
      <dgm:spPr/>
    </dgm:pt>
    <dgm:pt modelId="{97D65418-E3FB-4F72-81AB-5B9F3049EC1B}" type="pres">
      <dgm:prSet presAssocID="{755A6535-A97B-4E4A-B971-118065DF93A1}" presName="node" presStyleLbl="node1" presStyleIdx="14" presStyleCnt="15">
        <dgm:presLayoutVars>
          <dgm:bulletEnabled val="1"/>
        </dgm:presLayoutVars>
      </dgm:prSet>
      <dgm:spPr/>
    </dgm:pt>
  </dgm:ptLst>
  <dgm:cxnLst>
    <dgm:cxn modelId="{7EB0D70D-4CE5-49B0-AE56-FC38622022BF}" type="presOf" srcId="{755A6535-A97B-4E4A-B971-118065DF93A1}" destId="{97D65418-E3FB-4F72-81AB-5B9F3049EC1B}" srcOrd="0" destOrd="0" presId="urn:microsoft.com/office/officeart/2005/8/layout/default"/>
    <dgm:cxn modelId="{19F54215-A4E7-41D3-BF3A-26480B71BA5D}" type="presOf" srcId="{16380E8E-3555-4979-9D32-6C44AA05ED52}" destId="{2CF17239-62A9-42C0-825F-83CF70AE7787}" srcOrd="0" destOrd="0" presId="urn:microsoft.com/office/officeart/2005/8/layout/default"/>
    <dgm:cxn modelId="{BE62DD1A-0045-4CE2-AC12-E1BFAB7A644A}" srcId="{69DF5A85-B051-4AC8-9798-DDC5218404BD}" destId="{2AB51BDC-6038-4C7E-968B-680DB49D48D8}" srcOrd="7" destOrd="0" parTransId="{9F070D5C-C56B-45C2-AC54-16B324FACC9D}" sibTransId="{8A63A81A-9F4A-4908-B31D-CB4E90107326}"/>
    <dgm:cxn modelId="{6C99191B-D7BE-4F40-90E0-4C9436042FDB}" srcId="{69DF5A85-B051-4AC8-9798-DDC5218404BD}" destId="{23F197AA-9F99-4208-98EE-FDD03E6DEF49}" srcOrd="1" destOrd="0" parTransId="{FE8E9F0B-8E0A-4D54-ACF8-72AFF8FC3DDB}" sibTransId="{30171C44-93A9-4401-B148-A319816CC9BD}"/>
    <dgm:cxn modelId="{94167C1B-4750-4D93-BC00-67F91D1604F7}" srcId="{69DF5A85-B051-4AC8-9798-DDC5218404BD}" destId="{E7A644E8-BA2F-4643-B592-4CAC92EBBE39}" srcOrd="10" destOrd="0" parTransId="{53A075BA-0B31-4D76-A3F0-EA21360F5C0F}" sibTransId="{F900872F-3723-4E76-96C2-1758EE235490}"/>
    <dgm:cxn modelId="{1DF29B26-16FB-4025-BACE-642EF9E0EEB3}" srcId="{69DF5A85-B051-4AC8-9798-DDC5218404BD}" destId="{6F20977D-4B1B-467F-91A6-E1398DF0CD82}" srcOrd="8" destOrd="0" parTransId="{0FA517E3-C3F1-4AB3-BE4B-D12CCC60C985}" sibTransId="{B83944E5-2F95-44AC-8096-428A5E984283}"/>
    <dgm:cxn modelId="{0EC76233-E083-4435-A03A-D56EBF6DFBA2}" srcId="{69DF5A85-B051-4AC8-9798-DDC5218404BD}" destId="{755A6535-A97B-4E4A-B971-118065DF93A1}" srcOrd="14" destOrd="0" parTransId="{F3DA3599-CA34-40A0-A31E-0B09A213E604}" sibTransId="{0B31B3A9-0351-407F-BB8E-41A90BC053FA}"/>
    <dgm:cxn modelId="{4A144C38-D124-400F-A798-F5C0A1263C99}" srcId="{69DF5A85-B051-4AC8-9798-DDC5218404BD}" destId="{DE12F441-942E-40F7-8154-71057D1B18C6}" srcOrd="3" destOrd="0" parTransId="{3C17A812-4D18-4440-B3D2-DB48C2235FF7}" sibTransId="{51AA470E-B7B9-4801-BB4F-307365095DDF}"/>
    <dgm:cxn modelId="{CEDC693C-5793-4C81-B9D5-D38296C545E7}" type="presOf" srcId="{2AB51BDC-6038-4C7E-968B-680DB49D48D8}" destId="{3242C13E-408D-4F0A-83D1-9FD477E83D69}" srcOrd="0" destOrd="0" presId="urn:microsoft.com/office/officeart/2005/8/layout/default"/>
    <dgm:cxn modelId="{E8EFC143-0021-4AE8-980D-F1F3FC568B77}" type="presOf" srcId="{E3830375-FD2F-48D1-A084-059F985C66A2}" destId="{5C647C9F-372E-4339-A307-BF81435135DF}" srcOrd="0" destOrd="0" presId="urn:microsoft.com/office/officeart/2005/8/layout/default"/>
    <dgm:cxn modelId="{79896C65-A971-4A27-AA12-20436C2622D7}" srcId="{69DF5A85-B051-4AC8-9798-DDC5218404BD}" destId="{16380E8E-3555-4979-9D32-6C44AA05ED52}" srcOrd="6" destOrd="0" parTransId="{1B61421F-DCD2-400A-B850-D29B15202405}" sibTransId="{C8EDC489-47C3-4760-9702-6A3249587A65}"/>
    <dgm:cxn modelId="{231BEB70-B5AD-4EA9-BD12-597C87F5A758}" type="presOf" srcId="{863B2AC2-3746-4971-AA83-41B3D0EC94E7}" destId="{91E00DE5-2ED1-415C-962B-E6A86308724F}" srcOrd="0" destOrd="0" presId="urn:microsoft.com/office/officeart/2005/8/layout/default"/>
    <dgm:cxn modelId="{DF34F053-6D42-46FC-A21E-00674527D936}" srcId="{69DF5A85-B051-4AC8-9798-DDC5218404BD}" destId="{E28986E1-F6F6-458D-8E1B-A3FC4AF69D01}" srcOrd="5" destOrd="0" parTransId="{CC43486D-4757-4508-9D95-7B056047EB7E}" sibTransId="{52C73028-75C7-4212-B416-0D5A14D7BC39}"/>
    <dgm:cxn modelId="{13B53A54-351C-49F6-8B94-D694625DDF47}" srcId="{69DF5A85-B051-4AC8-9798-DDC5218404BD}" destId="{14EEB80B-576C-4B74-AAE5-8C7A3E362EBE}" srcOrd="4" destOrd="0" parTransId="{2F3FC02F-2943-4A75-A84F-C7E9D5C43D2D}" sibTransId="{870F6D52-5041-4B3E-AB06-0EBF66EC8ED8}"/>
    <dgm:cxn modelId="{424E5F57-82A4-4ECA-B228-300FADC9FF71}" type="presOf" srcId="{19E7691E-9A78-4D9A-88B8-C4A8E79DE57B}" destId="{987BC971-0922-448C-B44D-52E8B032DAB7}" srcOrd="0" destOrd="0" presId="urn:microsoft.com/office/officeart/2005/8/layout/default"/>
    <dgm:cxn modelId="{EA98D257-DAE5-4E46-B7BF-13FF9F540029}" type="presOf" srcId="{DE12F441-942E-40F7-8154-71057D1B18C6}" destId="{73204476-2B39-4BE9-8BBE-3F23318FD18C}" srcOrd="0" destOrd="0" presId="urn:microsoft.com/office/officeart/2005/8/layout/default"/>
    <dgm:cxn modelId="{0427FC77-6B9B-4B53-8D74-7D3B3065C8D9}" type="presOf" srcId="{14EEB80B-576C-4B74-AAE5-8C7A3E362EBE}" destId="{2F269535-6F54-4B21-A578-4A452DA56BD0}" srcOrd="0" destOrd="0" presId="urn:microsoft.com/office/officeart/2005/8/layout/default"/>
    <dgm:cxn modelId="{D580D182-22C3-4E5C-8491-206E4C50C9A1}" srcId="{69DF5A85-B051-4AC8-9798-DDC5218404BD}" destId="{19E7691E-9A78-4D9A-88B8-C4A8E79DE57B}" srcOrd="12" destOrd="0" parTransId="{CB5CAF0D-D107-4132-B072-DBFF31D476FA}" sibTransId="{19165835-2A49-4235-B8CD-ADAABA347EA1}"/>
    <dgm:cxn modelId="{BCF5488D-25E2-4980-B976-418180C60D3A}" type="presOf" srcId="{23F197AA-9F99-4208-98EE-FDD03E6DEF49}" destId="{EBF8F87D-3575-4A30-8697-B7C93D7552E6}" srcOrd="0" destOrd="0" presId="urn:microsoft.com/office/officeart/2005/8/layout/default"/>
    <dgm:cxn modelId="{646D3795-75B7-4470-8013-981AF427A7F9}" type="presOf" srcId="{6F20977D-4B1B-467F-91A6-E1398DF0CD82}" destId="{6EA610EE-9F11-4905-9F30-6A554F22B607}" srcOrd="0" destOrd="0" presId="urn:microsoft.com/office/officeart/2005/8/layout/default"/>
    <dgm:cxn modelId="{5B7AA797-B18F-4169-BD73-02B3E19FAAAD}" srcId="{69DF5A85-B051-4AC8-9798-DDC5218404BD}" destId="{863B2AC2-3746-4971-AA83-41B3D0EC94E7}" srcOrd="11" destOrd="0" parTransId="{B76362FC-0DE3-444F-96B2-553F55D19903}" sibTransId="{7D446907-7A88-4509-B376-E0573B963273}"/>
    <dgm:cxn modelId="{A3B41E98-DEC2-4E6F-8112-60B8CFFECC45}" type="presOf" srcId="{DAA81855-326F-4ADD-B4ED-9099B844CF83}" destId="{FC84523E-0458-4501-82C3-DE979507A132}" srcOrd="0" destOrd="0" presId="urn:microsoft.com/office/officeart/2005/8/layout/default"/>
    <dgm:cxn modelId="{2F888F99-D3ED-4701-8034-617E23C085C9}" type="presOf" srcId="{6A1D2FD2-BA4A-4CA7-92D1-EE8BFF98866F}" destId="{5FBEEF12-8F20-421D-A376-FDC18D879E3B}" srcOrd="0" destOrd="0" presId="urn:microsoft.com/office/officeart/2005/8/layout/default"/>
    <dgm:cxn modelId="{4E5EE09D-C6A0-4395-BA9B-64AB9595F1C3}" srcId="{69DF5A85-B051-4AC8-9798-DDC5218404BD}" destId="{DAA81855-326F-4ADD-B4ED-9099B844CF83}" srcOrd="0" destOrd="0" parTransId="{59F8562F-459C-4175-9D9A-AD6C2D6BBFB6}" sibTransId="{FB58224B-1749-4B77-92AF-4898245C9754}"/>
    <dgm:cxn modelId="{BBFF2AA3-8700-44B6-A5A7-F5B5449473E5}" type="presOf" srcId="{B76C1586-9859-427D-8774-BA47DE14A489}" destId="{CC45523A-9A76-4F09-ADF9-FC4F1A6F656D}" srcOrd="0" destOrd="0" presId="urn:microsoft.com/office/officeart/2005/8/layout/default"/>
    <dgm:cxn modelId="{D66532A5-DFC7-4B34-A61C-944392C9DA69}" type="presOf" srcId="{E28986E1-F6F6-458D-8E1B-A3FC4AF69D01}" destId="{8E411FA0-B476-48D3-A02F-9E2C68A4573C}" srcOrd="0" destOrd="0" presId="urn:microsoft.com/office/officeart/2005/8/layout/default"/>
    <dgm:cxn modelId="{F50AB4AB-7E65-4A22-B514-B4A78F0A56EA}" srcId="{69DF5A85-B051-4AC8-9798-DDC5218404BD}" destId="{B76C1586-9859-427D-8774-BA47DE14A489}" srcOrd="2" destOrd="0" parTransId="{D8BEF5A3-D3BF-4AE7-BFDB-5D73F4FA735D}" sibTransId="{A1EAA710-E2A0-40B3-B4B3-E914B68C5971}"/>
    <dgm:cxn modelId="{F5FB6CB9-BDC4-4E2F-8B96-784BDEBAE337}" srcId="{69DF5A85-B051-4AC8-9798-DDC5218404BD}" destId="{6A1D2FD2-BA4A-4CA7-92D1-EE8BFF98866F}" srcOrd="9" destOrd="0" parTransId="{7832F4BC-019C-4A64-964E-CAE0AA85B217}" sibTransId="{B6A5B06D-A1A8-4FC0-B761-FCA33E9BED0B}"/>
    <dgm:cxn modelId="{3C9438C3-5A0C-41C5-872F-44F3A8C22054}" type="presOf" srcId="{69DF5A85-B051-4AC8-9798-DDC5218404BD}" destId="{DB4FCEE5-FC6E-4E9B-9955-084E81DDBC23}" srcOrd="0" destOrd="0" presId="urn:microsoft.com/office/officeart/2005/8/layout/default"/>
    <dgm:cxn modelId="{6B4F71D8-F259-4D24-AE40-5EA14F586BF8}" type="presOf" srcId="{E7A644E8-BA2F-4643-B592-4CAC92EBBE39}" destId="{36333909-7457-4A42-BBA8-F51A5F314DAC}" srcOrd="0" destOrd="0" presId="urn:microsoft.com/office/officeart/2005/8/layout/default"/>
    <dgm:cxn modelId="{AEA754DA-4993-4FC0-AC0D-1D919771E826}" srcId="{69DF5A85-B051-4AC8-9798-DDC5218404BD}" destId="{E3830375-FD2F-48D1-A084-059F985C66A2}" srcOrd="13" destOrd="0" parTransId="{3260365E-B6EF-4FE4-9D93-06996485924D}" sibTransId="{F7C8B510-29F2-4AC7-86DC-7210A4918500}"/>
    <dgm:cxn modelId="{64DB17A3-2AAA-46C8-9E97-B2F1690BF643}" type="presParOf" srcId="{DB4FCEE5-FC6E-4E9B-9955-084E81DDBC23}" destId="{FC84523E-0458-4501-82C3-DE979507A132}" srcOrd="0" destOrd="0" presId="urn:microsoft.com/office/officeart/2005/8/layout/default"/>
    <dgm:cxn modelId="{2A9D726A-C49D-4331-85D7-19A4284948A3}" type="presParOf" srcId="{DB4FCEE5-FC6E-4E9B-9955-084E81DDBC23}" destId="{31D21833-AC23-49FB-A0CB-BB6315BB9097}" srcOrd="1" destOrd="0" presId="urn:microsoft.com/office/officeart/2005/8/layout/default"/>
    <dgm:cxn modelId="{CB3BF963-5274-4C73-8D83-5F847ECDBE54}" type="presParOf" srcId="{DB4FCEE5-FC6E-4E9B-9955-084E81DDBC23}" destId="{EBF8F87D-3575-4A30-8697-B7C93D7552E6}" srcOrd="2" destOrd="0" presId="urn:microsoft.com/office/officeart/2005/8/layout/default"/>
    <dgm:cxn modelId="{F5FEDD3A-7377-46C1-8B98-F57D3B400D8C}" type="presParOf" srcId="{DB4FCEE5-FC6E-4E9B-9955-084E81DDBC23}" destId="{04958FEA-7DD9-44C8-9905-050139B80467}" srcOrd="3" destOrd="0" presId="urn:microsoft.com/office/officeart/2005/8/layout/default"/>
    <dgm:cxn modelId="{6E4C120C-43C3-4192-BF73-01297026FDBC}" type="presParOf" srcId="{DB4FCEE5-FC6E-4E9B-9955-084E81DDBC23}" destId="{CC45523A-9A76-4F09-ADF9-FC4F1A6F656D}" srcOrd="4" destOrd="0" presId="urn:microsoft.com/office/officeart/2005/8/layout/default"/>
    <dgm:cxn modelId="{1D2161B4-0668-4C0D-94B6-F50F40C01305}" type="presParOf" srcId="{DB4FCEE5-FC6E-4E9B-9955-084E81DDBC23}" destId="{871B9536-0CA8-4B9E-B139-804E1A252909}" srcOrd="5" destOrd="0" presId="urn:microsoft.com/office/officeart/2005/8/layout/default"/>
    <dgm:cxn modelId="{95B153E1-E02B-4F99-9783-CC23B8AE5EEB}" type="presParOf" srcId="{DB4FCEE5-FC6E-4E9B-9955-084E81DDBC23}" destId="{73204476-2B39-4BE9-8BBE-3F23318FD18C}" srcOrd="6" destOrd="0" presId="urn:microsoft.com/office/officeart/2005/8/layout/default"/>
    <dgm:cxn modelId="{3F55C684-5880-4563-81C7-01D89C7AA7D7}" type="presParOf" srcId="{DB4FCEE5-FC6E-4E9B-9955-084E81DDBC23}" destId="{F22747AC-59F9-4945-AC40-1CBE959058B2}" srcOrd="7" destOrd="0" presId="urn:microsoft.com/office/officeart/2005/8/layout/default"/>
    <dgm:cxn modelId="{F73E43FB-CB79-45F9-9235-6FD842AD7B10}" type="presParOf" srcId="{DB4FCEE5-FC6E-4E9B-9955-084E81DDBC23}" destId="{2F269535-6F54-4B21-A578-4A452DA56BD0}" srcOrd="8" destOrd="0" presId="urn:microsoft.com/office/officeart/2005/8/layout/default"/>
    <dgm:cxn modelId="{911C5B79-D626-432F-A76E-13751F558A7D}" type="presParOf" srcId="{DB4FCEE5-FC6E-4E9B-9955-084E81DDBC23}" destId="{DDFB68D7-20FB-447F-B096-4345E25B07A1}" srcOrd="9" destOrd="0" presId="urn:microsoft.com/office/officeart/2005/8/layout/default"/>
    <dgm:cxn modelId="{0810E1DC-FDCE-4C5D-9B70-03B537B44900}" type="presParOf" srcId="{DB4FCEE5-FC6E-4E9B-9955-084E81DDBC23}" destId="{8E411FA0-B476-48D3-A02F-9E2C68A4573C}" srcOrd="10" destOrd="0" presId="urn:microsoft.com/office/officeart/2005/8/layout/default"/>
    <dgm:cxn modelId="{A895A68B-E456-4731-B604-6578A899221F}" type="presParOf" srcId="{DB4FCEE5-FC6E-4E9B-9955-084E81DDBC23}" destId="{3C4F1071-6654-4293-A314-662E29D82403}" srcOrd="11" destOrd="0" presId="urn:microsoft.com/office/officeart/2005/8/layout/default"/>
    <dgm:cxn modelId="{A65B26CC-EE6B-4CCB-8902-AB2B35703DB4}" type="presParOf" srcId="{DB4FCEE5-FC6E-4E9B-9955-084E81DDBC23}" destId="{2CF17239-62A9-42C0-825F-83CF70AE7787}" srcOrd="12" destOrd="0" presId="urn:microsoft.com/office/officeart/2005/8/layout/default"/>
    <dgm:cxn modelId="{AE6C4726-76F0-4A46-B1D7-7A86F697A4F7}" type="presParOf" srcId="{DB4FCEE5-FC6E-4E9B-9955-084E81DDBC23}" destId="{7177B22C-E39A-4013-9ED0-C51D59FCCE59}" srcOrd="13" destOrd="0" presId="urn:microsoft.com/office/officeart/2005/8/layout/default"/>
    <dgm:cxn modelId="{44409511-7B62-44C3-9992-5E7695BE68E4}" type="presParOf" srcId="{DB4FCEE5-FC6E-4E9B-9955-084E81DDBC23}" destId="{3242C13E-408D-4F0A-83D1-9FD477E83D69}" srcOrd="14" destOrd="0" presId="urn:microsoft.com/office/officeart/2005/8/layout/default"/>
    <dgm:cxn modelId="{422455E2-0B54-43A0-9A97-1E24BA82BD0B}" type="presParOf" srcId="{DB4FCEE5-FC6E-4E9B-9955-084E81DDBC23}" destId="{908E1C89-366E-4FC3-835C-B2917E8D1BED}" srcOrd="15" destOrd="0" presId="urn:microsoft.com/office/officeart/2005/8/layout/default"/>
    <dgm:cxn modelId="{5BBBE8DD-6A2D-4541-830D-45889FE39D23}" type="presParOf" srcId="{DB4FCEE5-FC6E-4E9B-9955-084E81DDBC23}" destId="{6EA610EE-9F11-4905-9F30-6A554F22B607}" srcOrd="16" destOrd="0" presId="urn:microsoft.com/office/officeart/2005/8/layout/default"/>
    <dgm:cxn modelId="{BDB73067-AA5E-4125-8E17-F0FBCDD668B5}" type="presParOf" srcId="{DB4FCEE5-FC6E-4E9B-9955-084E81DDBC23}" destId="{4079E8E8-4BB7-46AB-82D2-9D41C60B7602}" srcOrd="17" destOrd="0" presId="urn:microsoft.com/office/officeart/2005/8/layout/default"/>
    <dgm:cxn modelId="{F0F4D754-2B46-48D8-825A-751750157B67}" type="presParOf" srcId="{DB4FCEE5-FC6E-4E9B-9955-084E81DDBC23}" destId="{5FBEEF12-8F20-421D-A376-FDC18D879E3B}" srcOrd="18" destOrd="0" presId="urn:microsoft.com/office/officeart/2005/8/layout/default"/>
    <dgm:cxn modelId="{30E24714-4CF0-4F32-9997-C6AC4EAF61CE}" type="presParOf" srcId="{DB4FCEE5-FC6E-4E9B-9955-084E81DDBC23}" destId="{899AEF56-CB9D-421D-9ECB-9D8682072BFC}" srcOrd="19" destOrd="0" presId="urn:microsoft.com/office/officeart/2005/8/layout/default"/>
    <dgm:cxn modelId="{1008C967-6B1A-456E-AAF7-B58128C90BB3}" type="presParOf" srcId="{DB4FCEE5-FC6E-4E9B-9955-084E81DDBC23}" destId="{36333909-7457-4A42-BBA8-F51A5F314DAC}" srcOrd="20" destOrd="0" presId="urn:microsoft.com/office/officeart/2005/8/layout/default"/>
    <dgm:cxn modelId="{3EE9628D-5330-404A-A215-52E1A024C2D4}" type="presParOf" srcId="{DB4FCEE5-FC6E-4E9B-9955-084E81DDBC23}" destId="{C9A41AB7-D3DB-479A-AEAF-9C63DD84E2E7}" srcOrd="21" destOrd="0" presId="urn:microsoft.com/office/officeart/2005/8/layout/default"/>
    <dgm:cxn modelId="{DCCF0218-4AB1-4380-9D40-2F1A70A35A8E}" type="presParOf" srcId="{DB4FCEE5-FC6E-4E9B-9955-084E81DDBC23}" destId="{91E00DE5-2ED1-415C-962B-E6A86308724F}" srcOrd="22" destOrd="0" presId="urn:microsoft.com/office/officeart/2005/8/layout/default"/>
    <dgm:cxn modelId="{BE5CFD7E-EECD-4E7E-8804-A6EA0701590B}" type="presParOf" srcId="{DB4FCEE5-FC6E-4E9B-9955-084E81DDBC23}" destId="{B7233C28-93E3-4E37-A272-20084675956A}" srcOrd="23" destOrd="0" presId="urn:microsoft.com/office/officeart/2005/8/layout/default"/>
    <dgm:cxn modelId="{F8873D4F-675C-465D-8195-31FBBB7200ED}" type="presParOf" srcId="{DB4FCEE5-FC6E-4E9B-9955-084E81DDBC23}" destId="{987BC971-0922-448C-B44D-52E8B032DAB7}" srcOrd="24" destOrd="0" presId="urn:microsoft.com/office/officeart/2005/8/layout/default"/>
    <dgm:cxn modelId="{DC483E0D-330D-4975-B293-4946152975AF}" type="presParOf" srcId="{DB4FCEE5-FC6E-4E9B-9955-084E81DDBC23}" destId="{AAE48C5A-DA9C-438C-8063-D12E15E2303F}" srcOrd="25" destOrd="0" presId="urn:microsoft.com/office/officeart/2005/8/layout/default"/>
    <dgm:cxn modelId="{E8A34AAC-D21C-4065-A6AF-496F096259DD}" type="presParOf" srcId="{DB4FCEE5-FC6E-4E9B-9955-084E81DDBC23}" destId="{5C647C9F-372E-4339-A307-BF81435135DF}" srcOrd="26" destOrd="0" presId="urn:microsoft.com/office/officeart/2005/8/layout/default"/>
    <dgm:cxn modelId="{9F83F5F2-5D90-4042-BAF7-F6E22354C730}" type="presParOf" srcId="{DB4FCEE5-FC6E-4E9B-9955-084E81DDBC23}" destId="{25CB470E-A232-4B6E-80DA-C9F3CDF2BC49}" srcOrd="27" destOrd="0" presId="urn:microsoft.com/office/officeart/2005/8/layout/default"/>
    <dgm:cxn modelId="{DAE1C5DF-E930-44E9-A6F0-5C10F4336B05}" type="presParOf" srcId="{DB4FCEE5-FC6E-4E9B-9955-084E81DDBC23}" destId="{97D65418-E3FB-4F72-81AB-5B9F3049EC1B}"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67F423-D1AA-4020-A05A-995DF2DCFFD5}"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41D678E3-033F-45B5-B4A5-C12FF5531133}">
      <dgm:prSet/>
      <dgm:spPr/>
      <dgm:t>
        <a:bodyPr/>
        <a:lstStyle/>
        <a:p>
          <a:r>
            <a:rPr lang="en-GB"/>
            <a:t>In a movie theater</a:t>
          </a:r>
          <a:endParaRPr lang="en-US"/>
        </a:p>
      </dgm:t>
    </dgm:pt>
    <dgm:pt modelId="{3D12F0E9-6C1F-4504-A1A7-6F400AF105F7}" type="parTrans" cxnId="{0E409218-6F24-4E15-B0FE-6A87E976EE30}">
      <dgm:prSet/>
      <dgm:spPr/>
      <dgm:t>
        <a:bodyPr/>
        <a:lstStyle/>
        <a:p>
          <a:endParaRPr lang="en-US"/>
        </a:p>
      </dgm:t>
    </dgm:pt>
    <dgm:pt modelId="{5E148FE0-70C1-4D48-8FED-B7E6C486A6F0}" type="sibTrans" cxnId="{0E409218-6F24-4E15-B0FE-6A87E976EE30}">
      <dgm:prSet/>
      <dgm:spPr/>
      <dgm:t>
        <a:bodyPr/>
        <a:lstStyle/>
        <a:p>
          <a:endParaRPr lang="en-US"/>
        </a:p>
      </dgm:t>
    </dgm:pt>
    <dgm:pt modelId="{BC72B7D7-7E74-43F1-89E6-D7341E6EFF82}">
      <dgm:prSet/>
      <dgm:spPr/>
      <dgm:t>
        <a:bodyPr/>
        <a:lstStyle/>
        <a:p>
          <a:r>
            <a:rPr lang="en-GB"/>
            <a:t>Making a funny face</a:t>
          </a:r>
          <a:endParaRPr lang="en-US"/>
        </a:p>
      </dgm:t>
    </dgm:pt>
    <dgm:pt modelId="{CDA590DF-ACC9-417F-BC3A-D00FD2137EBB}" type="parTrans" cxnId="{34423393-043E-494D-B1B4-39B2D8D6F0A0}">
      <dgm:prSet/>
      <dgm:spPr/>
      <dgm:t>
        <a:bodyPr/>
        <a:lstStyle/>
        <a:p>
          <a:endParaRPr lang="en-US"/>
        </a:p>
      </dgm:t>
    </dgm:pt>
    <dgm:pt modelId="{0550FE17-1616-4AED-8065-E3011D86CECD}" type="sibTrans" cxnId="{34423393-043E-494D-B1B4-39B2D8D6F0A0}">
      <dgm:prSet/>
      <dgm:spPr/>
      <dgm:t>
        <a:bodyPr/>
        <a:lstStyle/>
        <a:p>
          <a:endParaRPr lang="en-US"/>
        </a:p>
      </dgm:t>
    </dgm:pt>
    <dgm:pt modelId="{876939EF-7856-4E58-B2B8-C4C08589D7EF}">
      <dgm:prSet/>
      <dgm:spPr/>
      <dgm:t>
        <a:bodyPr/>
        <a:lstStyle/>
        <a:p>
          <a:r>
            <a:rPr lang="en-GB"/>
            <a:t>While dinner is cooking</a:t>
          </a:r>
          <a:endParaRPr lang="en-US"/>
        </a:p>
      </dgm:t>
    </dgm:pt>
    <dgm:pt modelId="{73E949E0-26DA-4F0F-8205-0EF4E4106951}" type="parTrans" cxnId="{95F01DF0-9BB1-464F-99D0-116D62C8F4DF}">
      <dgm:prSet/>
      <dgm:spPr/>
      <dgm:t>
        <a:bodyPr/>
        <a:lstStyle/>
        <a:p>
          <a:endParaRPr lang="en-US"/>
        </a:p>
      </dgm:t>
    </dgm:pt>
    <dgm:pt modelId="{767391AA-4ACD-46E2-BA68-5A28C60A75BC}" type="sibTrans" cxnId="{95F01DF0-9BB1-464F-99D0-116D62C8F4DF}">
      <dgm:prSet/>
      <dgm:spPr/>
      <dgm:t>
        <a:bodyPr/>
        <a:lstStyle/>
        <a:p>
          <a:endParaRPr lang="en-US"/>
        </a:p>
      </dgm:t>
    </dgm:pt>
    <dgm:pt modelId="{9E209A7C-6C94-49CD-A4C4-4D530AF24EC7}">
      <dgm:prSet/>
      <dgm:spPr/>
      <dgm:t>
        <a:bodyPr/>
        <a:lstStyle/>
        <a:p>
          <a:r>
            <a:rPr lang="en-GB"/>
            <a:t>Taking deep breath</a:t>
          </a:r>
          <a:endParaRPr lang="en-US"/>
        </a:p>
      </dgm:t>
    </dgm:pt>
    <dgm:pt modelId="{08360F26-D2BC-4DD6-A189-A58622729819}" type="parTrans" cxnId="{CC1BDFF4-3104-4BA7-B2AC-F9C889523F52}">
      <dgm:prSet/>
      <dgm:spPr/>
      <dgm:t>
        <a:bodyPr/>
        <a:lstStyle/>
        <a:p>
          <a:endParaRPr lang="en-US"/>
        </a:p>
      </dgm:t>
    </dgm:pt>
    <dgm:pt modelId="{C2AFB853-D0D7-4D55-B25F-980AEDB991C7}" type="sibTrans" cxnId="{CC1BDFF4-3104-4BA7-B2AC-F9C889523F52}">
      <dgm:prSet/>
      <dgm:spPr/>
      <dgm:t>
        <a:bodyPr/>
        <a:lstStyle/>
        <a:p>
          <a:endParaRPr lang="en-US"/>
        </a:p>
      </dgm:t>
    </dgm:pt>
    <dgm:pt modelId="{FFC30EE6-6388-4F5A-B4F1-DCB0DFED422E}">
      <dgm:prSet/>
      <dgm:spPr/>
      <dgm:t>
        <a:bodyPr/>
        <a:lstStyle/>
        <a:p>
          <a:r>
            <a:rPr lang="en-GB"/>
            <a:t>Watching TV</a:t>
          </a:r>
          <a:endParaRPr lang="en-US"/>
        </a:p>
      </dgm:t>
    </dgm:pt>
    <dgm:pt modelId="{75084A4B-00B4-4CBF-85EC-1A8D1A6F34BF}" type="parTrans" cxnId="{D85BAD39-70F3-4491-8017-74B6FC9822B3}">
      <dgm:prSet/>
      <dgm:spPr/>
      <dgm:t>
        <a:bodyPr/>
        <a:lstStyle/>
        <a:p>
          <a:endParaRPr lang="en-US"/>
        </a:p>
      </dgm:t>
    </dgm:pt>
    <dgm:pt modelId="{FCD90A90-A0FF-4D43-8D90-19DCED0DA181}" type="sibTrans" cxnId="{D85BAD39-70F3-4491-8017-74B6FC9822B3}">
      <dgm:prSet/>
      <dgm:spPr/>
      <dgm:t>
        <a:bodyPr/>
        <a:lstStyle/>
        <a:p>
          <a:endParaRPr lang="en-US"/>
        </a:p>
      </dgm:t>
    </dgm:pt>
    <dgm:pt modelId="{FDB9C2ED-15AB-4878-B05B-886D1744259C}">
      <dgm:prSet/>
      <dgm:spPr/>
      <dgm:t>
        <a:bodyPr/>
        <a:lstStyle/>
        <a:p>
          <a:r>
            <a:rPr lang="en-GB"/>
            <a:t>Breathing in cold air</a:t>
          </a:r>
          <a:endParaRPr lang="en-US"/>
        </a:p>
      </dgm:t>
    </dgm:pt>
    <dgm:pt modelId="{75DADD26-0106-405C-B227-4304DCC0348B}" type="parTrans" cxnId="{C763DAD1-706C-4474-8EAC-CA7144DF55FA}">
      <dgm:prSet/>
      <dgm:spPr/>
      <dgm:t>
        <a:bodyPr/>
        <a:lstStyle/>
        <a:p>
          <a:endParaRPr lang="en-US"/>
        </a:p>
      </dgm:t>
    </dgm:pt>
    <dgm:pt modelId="{31E703EF-B59D-4820-B0DC-87B9B32684E0}" type="sibTrans" cxnId="{C763DAD1-706C-4474-8EAC-CA7144DF55FA}">
      <dgm:prSet/>
      <dgm:spPr/>
      <dgm:t>
        <a:bodyPr/>
        <a:lstStyle/>
        <a:p>
          <a:endParaRPr lang="en-US"/>
        </a:p>
      </dgm:t>
    </dgm:pt>
    <dgm:pt modelId="{4616EA57-F7F4-4260-B4F0-1F6F121DA71E}">
      <dgm:prSet/>
      <dgm:spPr/>
      <dgm:t>
        <a:bodyPr/>
        <a:lstStyle/>
        <a:p>
          <a:r>
            <a:rPr lang="en-GB"/>
            <a:t>In hot weather </a:t>
          </a:r>
          <a:endParaRPr lang="en-US"/>
        </a:p>
      </dgm:t>
    </dgm:pt>
    <dgm:pt modelId="{FEA57580-804A-41B2-BC0C-BA20ABF702C3}" type="parTrans" cxnId="{B65A5C21-0012-47ED-A8C9-028DEF442604}">
      <dgm:prSet/>
      <dgm:spPr/>
      <dgm:t>
        <a:bodyPr/>
        <a:lstStyle/>
        <a:p>
          <a:endParaRPr lang="en-US"/>
        </a:p>
      </dgm:t>
    </dgm:pt>
    <dgm:pt modelId="{C54A7E33-3E47-4023-A0A2-59233151B662}" type="sibTrans" cxnId="{B65A5C21-0012-47ED-A8C9-028DEF442604}">
      <dgm:prSet/>
      <dgm:spPr/>
      <dgm:t>
        <a:bodyPr/>
        <a:lstStyle/>
        <a:p>
          <a:endParaRPr lang="en-US"/>
        </a:p>
      </dgm:t>
    </dgm:pt>
    <dgm:pt modelId="{37F8A23D-2AC6-4804-8014-A36767941388}">
      <dgm:prSet/>
      <dgm:spPr/>
      <dgm:t>
        <a:bodyPr/>
        <a:lstStyle/>
        <a:p>
          <a:r>
            <a:rPr lang="en-GB"/>
            <a:t>After running</a:t>
          </a:r>
          <a:endParaRPr lang="en-US"/>
        </a:p>
      </dgm:t>
    </dgm:pt>
    <dgm:pt modelId="{BC43369A-5DE0-49E7-BE92-FB7F595A3444}" type="parTrans" cxnId="{673F3E4F-AC25-4C69-9464-9D0E18CD51C2}">
      <dgm:prSet/>
      <dgm:spPr/>
      <dgm:t>
        <a:bodyPr/>
        <a:lstStyle/>
        <a:p>
          <a:endParaRPr lang="en-US"/>
        </a:p>
      </dgm:t>
    </dgm:pt>
    <dgm:pt modelId="{E2BEEACA-EE8B-4908-B986-E0C53E97E39D}" type="sibTrans" cxnId="{673F3E4F-AC25-4C69-9464-9D0E18CD51C2}">
      <dgm:prSet/>
      <dgm:spPr/>
      <dgm:t>
        <a:bodyPr/>
        <a:lstStyle/>
        <a:p>
          <a:endParaRPr lang="en-US"/>
        </a:p>
      </dgm:t>
    </dgm:pt>
    <dgm:pt modelId="{BB0F6632-6FEE-47FB-8F20-1705D2CA3D1E}">
      <dgm:prSet/>
      <dgm:spPr/>
      <dgm:t>
        <a:bodyPr/>
        <a:lstStyle/>
        <a:p>
          <a:r>
            <a:rPr lang="en-GB"/>
            <a:t>In a restaurant Laughing During an illness</a:t>
          </a:r>
          <a:endParaRPr lang="en-US"/>
        </a:p>
      </dgm:t>
    </dgm:pt>
    <dgm:pt modelId="{BCCA360E-5431-4983-AEF4-F7D887ABC8BE}" type="parTrans" cxnId="{285CBD76-F099-4A63-8507-943DA2EA4E59}">
      <dgm:prSet/>
      <dgm:spPr/>
      <dgm:t>
        <a:bodyPr/>
        <a:lstStyle/>
        <a:p>
          <a:endParaRPr lang="en-US"/>
        </a:p>
      </dgm:t>
    </dgm:pt>
    <dgm:pt modelId="{739DF445-7C42-4674-A6B2-08F9F7D14BF6}" type="sibTrans" cxnId="{285CBD76-F099-4A63-8507-943DA2EA4E59}">
      <dgm:prSet/>
      <dgm:spPr/>
      <dgm:t>
        <a:bodyPr/>
        <a:lstStyle/>
        <a:p>
          <a:endParaRPr lang="en-US"/>
        </a:p>
      </dgm:t>
    </dgm:pt>
    <dgm:pt modelId="{C3AA4D31-836C-49A5-AE3D-70308E661E10}">
      <dgm:prSet/>
      <dgm:spPr/>
      <dgm:t>
        <a:bodyPr/>
        <a:lstStyle/>
        <a:p>
          <a:r>
            <a:rPr lang="en-GB"/>
            <a:t>Smelling perfume</a:t>
          </a:r>
          <a:endParaRPr lang="en-US"/>
        </a:p>
      </dgm:t>
    </dgm:pt>
    <dgm:pt modelId="{6F2F4DCC-332D-43D2-A287-73A7D0B134D9}" type="parTrans" cxnId="{37F5736D-E478-4804-A568-6969EB915CBC}">
      <dgm:prSet/>
      <dgm:spPr/>
      <dgm:t>
        <a:bodyPr/>
        <a:lstStyle/>
        <a:p>
          <a:endParaRPr lang="en-US"/>
        </a:p>
      </dgm:t>
    </dgm:pt>
    <dgm:pt modelId="{ADF8351E-284F-4D82-B3F5-4E55A8177145}" type="sibTrans" cxnId="{37F5736D-E478-4804-A568-6969EB915CBC}">
      <dgm:prSet/>
      <dgm:spPr/>
      <dgm:t>
        <a:bodyPr/>
        <a:lstStyle/>
        <a:p>
          <a:endParaRPr lang="en-US"/>
        </a:p>
      </dgm:t>
    </dgm:pt>
    <dgm:pt modelId="{2A4CAE03-F029-4D36-AC07-276E00BBB604}">
      <dgm:prSet/>
      <dgm:spPr/>
      <dgm:t>
        <a:bodyPr/>
        <a:lstStyle/>
        <a:p>
          <a:r>
            <a:rPr lang="en-GB"/>
            <a:t>Blowing nose</a:t>
          </a:r>
          <a:endParaRPr lang="en-US"/>
        </a:p>
      </dgm:t>
    </dgm:pt>
    <dgm:pt modelId="{10FCEC20-F28A-4DC1-B3F9-0EBD7149A434}" type="parTrans" cxnId="{3E471E83-7210-4A92-84D3-3F9C264E35F6}">
      <dgm:prSet/>
      <dgm:spPr/>
      <dgm:t>
        <a:bodyPr/>
        <a:lstStyle/>
        <a:p>
          <a:endParaRPr lang="en-US"/>
        </a:p>
      </dgm:t>
    </dgm:pt>
    <dgm:pt modelId="{E168A2D4-0EC4-44ED-8BD7-861DBF4B2B57}" type="sibTrans" cxnId="{3E471E83-7210-4A92-84D3-3F9C264E35F6}">
      <dgm:prSet/>
      <dgm:spPr/>
      <dgm:t>
        <a:bodyPr/>
        <a:lstStyle/>
        <a:p>
          <a:endParaRPr lang="en-US"/>
        </a:p>
      </dgm:t>
    </dgm:pt>
    <dgm:pt modelId="{71EE8405-A549-426B-A4C1-3290FDAC318E}">
      <dgm:prSet/>
      <dgm:spPr/>
      <dgm:t>
        <a:bodyPr/>
        <a:lstStyle/>
        <a:p>
          <a:r>
            <a:rPr lang="en-GB"/>
            <a:t>Hanging upside down</a:t>
          </a:r>
          <a:endParaRPr lang="en-US"/>
        </a:p>
      </dgm:t>
    </dgm:pt>
    <dgm:pt modelId="{DE05CE96-3B8C-4515-A0D2-FEBE25CF108C}" type="parTrans" cxnId="{FB905A9F-1DE2-4D5A-843B-1B462D2A37E8}">
      <dgm:prSet/>
      <dgm:spPr/>
      <dgm:t>
        <a:bodyPr/>
        <a:lstStyle/>
        <a:p>
          <a:endParaRPr lang="en-US"/>
        </a:p>
      </dgm:t>
    </dgm:pt>
    <dgm:pt modelId="{41D42783-F075-4D32-A53E-9C801D3AD39D}" type="sibTrans" cxnId="{FB905A9F-1DE2-4D5A-843B-1B462D2A37E8}">
      <dgm:prSet/>
      <dgm:spPr/>
      <dgm:t>
        <a:bodyPr/>
        <a:lstStyle/>
        <a:p>
          <a:endParaRPr lang="en-US"/>
        </a:p>
      </dgm:t>
    </dgm:pt>
    <dgm:pt modelId="{A3AC39BB-6D1D-403B-B0E6-50CFEEC1C361}">
      <dgm:prSet/>
      <dgm:spPr/>
      <dgm:t>
        <a:bodyPr/>
        <a:lstStyle/>
        <a:p>
          <a:r>
            <a:rPr lang="en-GB"/>
            <a:t>In cold weather Swimming</a:t>
          </a:r>
          <a:endParaRPr lang="en-US"/>
        </a:p>
      </dgm:t>
    </dgm:pt>
    <dgm:pt modelId="{E1F9EABC-7371-4251-904C-BA81444DDD81}" type="parTrans" cxnId="{828470D5-110A-4166-BC39-83C763629B52}">
      <dgm:prSet/>
      <dgm:spPr/>
      <dgm:t>
        <a:bodyPr/>
        <a:lstStyle/>
        <a:p>
          <a:endParaRPr lang="en-US"/>
        </a:p>
      </dgm:t>
    </dgm:pt>
    <dgm:pt modelId="{D3B4032A-49CB-420D-BC70-F27D60716595}" type="sibTrans" cxnId="{828470D5-110A-4166-BC39-83C763629B52}">
      <dgm:prSet/>
      <dgm:spPr/>
      <dgm:t>
        <a:bodyPr/>
        <a:lstStyle/>
        <a:p>
          <a:endParaRPr lang="en-US"/>
        </a:p>
      </dgm:t>
    </dgm:pt>
    <dgm:pt modelId="{94C42682-94B5-4EDC-A98D-A8F95F1E23F7}" type="pres">
      <dgm:prSet presAssocID="{9767F423-D1AA-4020-A05A-995DF2DCFFD5}" presName="diagram" presStyleCnt="0">
        <dgm:presLayoutVars>
          <dgm:dir/>
          <dgm:resizeHandles val="exact"/>
        </dgm:presLayoutVars>
      </dgm:prSet>
      <dgm:spPr/>
    </dgm:pt>
    <dgm:pt modelId="{052670E6-1842-40D0-B6DC-7F906A4613D6}" type="pres">
      <dgm:prSet presAssocID="{41D678E3-033F-45B5-B4A5-C12FF5531133}" presName="node" presStyleLbl="node1" presStyleIdx="0" presStyleCnt="13">
        <dgm:presLayoutVars>
          <dgm:bulletEnabled val="1"/>
        </dgm:presLayoutVars>
      </dgm:prSet>
      <dgm:spPr/>
    </dgm:pt>
    <dgm:pt modelId="{AFCBAE3C-3564-4000-AC9B-8D75B2684796}" type="pres">
      <dgm:prSet presAssocID="{5E148FE0-70C1-4D48-8FED-B7E6C486A6F0}" presName="sibTrans" presStyleCnt="0"/>
      <dgm:spPr/>
    </dgm:pt>
    <dgm:pt modelId="{96D2EF45-E8CF-4EC8-896F-526B3BCA3D37}" type="pres">
      <dgm:prSet presAssocID="{BC72B7D7-7E74-43F1-89E6-D7341E6EFF82}" presName="node" presStyleLbl="node1" presStyleIdx="1" presStyleCnt="13">
        <dgm:presLayoutVars>
          <dgm:bulletEnabled val="1"/>
        </dgm:presLayoutVars>
      </dgm:prSet>
      <dgm:spPr/>
    </dgm:pt>
    <dgm:pt modelId="{A65B34D8-5B09-44F1-B0A2-624FACB058B5}" type="pres">
      <dgm:prSet presAssocID="{0550FE17-1616-4AED-8065-E3011D86CECD}" presName="sibTrans" presStyleCnt="0"/>
      <dgm:spPr/>
    </dgm:pt>
    <dgm:pt modelId="{C31860B9-F6A1-49EC-9FB4-6B131638C8D0}" type="pres">
      <dgm:prSet presAssocID="{876939EF-7856-4E58-B2B8-C4C08589D7EF}" presName="node" presStyleLbl="node1" presStyleIdx="2" presStyleCnt="13">
        <dgm:presLayoutVars>
          <dgm:bulletEnabled val="1"/>
        </dgm:presLayoutVars>
      </dgm:prSet>
      <dgm:spPr/>
    </dgm:pt>
    <dgm:pt modelId="{DFD3DB20-211A-4E08-96FF-947C5DA12039}" type="pres">
      <dgm:prSet presAssocID="{767391AA-4ACD-46E2-BA68-5A28C60A75BC}" presName="sibTrans" presStyleCnt="0"/>
      <dgm:spPr/>
    </dgm:pt>
    <dgm:pt modelId="{1B9CFB0A-F8AA-4358-9347-7AF248C4260A}" type="pres">
      <dgm:prSet presAssocID="{9E209A7C-6C94-49CD-A4C4-4D530AF24EC7}" presName="node" presStyleLbl="node1" presStyleIdx="3" presStyleCnt="13">
        <dgm:presLayoutVars>
          <dgm:bulletEnabled val="1"/>
        </dgm:presLayoutVars>
      </dgm:prSet>
      <dgm:spPr/>
    </dgm:pt>
    <dgm:pt modelId="{847928B4-D6BC-46D0-ADC6-17CE1635C5F8}" type="pres">
      <dgm:prSet presAssocID="{C2AFB853-D0D7-4D55-B25F-980AEDB991C7}" presName="sibTrans" presStyleCnt="0"/>
      <dgm:spPr/>
    </dgm:pt>
    <dgm:pt modelId="{8C8FB9A9-7691-4C46-9470-FBBED1692934}" type="pres">
      <dgm:prSet presAssocID="{FFC30EE6-6388-4F5A-B4F1-DCB0DFED422E}" presName="node" presStyleLbl="node1" presStyleIdx="4" presStyleCnt="13">
        <dgm:presLayoutVars>
          <dgm:bulletEnabled val="1"/>
        </dgm:presLayoutVars>
      </dgm:prSet>
      <dgm:spPr/>
    </dgm:pt>
    <dgm:pt modelId="{815B1E31-AAAE-43CB-9EC4-D20086F7BE4D}" type="pres">
      <dgm:prSet presAssocID="{FCD90A90-A0FF-4D43-8D90-19DCED0DA181}" presName="sibTrans" presStyleCnt="0"/>
      <dgm:spPr/>
    </dgm:pt>
    <dgm:pt modelId="{177AFAD5-5115-4E5C-8707-C31D65523B12}" type="pres">
      <dgm:prSet presAssocID="{FDB9C2ED-15AB-4878-B05B-886D1744259C}" presName="node" presStyleLbl="node1" presStyleIdx="5" presStyleCnt="13">
        <dgm:presLayoutVars>
          <dgm:bulletEnabled val="1"/>
        </dgm:presLayoutVars>
      </dgm:prSet>
      <dgm:spPr/>
    </dgm:pt>
    <dgm:pt modelId="{E703BEA5-3E71-4E04-832B-028E6AB35868}" type="pres">
      <dgm:prSet presAssocID="{31E703EF-B59D-4820-B0DC-87B9B32684E0}" presName="sibTrans" presStyleCnt="0"/>
      <dgm:spPr/>
    </dgm:pt>
    <dgm:pt modelId="{6B2CE00B-69E4-446B-BEFC-ACCB9C8D6A30}" type="pres">
      <dgm:prSet presAssocID="{4616EA57-F7F4-4260-B4F0-1F6F121DA71E}" presName="node" presStyleLbl="node1" presStyleIdx="6" presStyleCnt="13">
        <dgm:presLayoutVars>
          <dgm:bulletEnabled val="1"/>
        </dgm:presLayoutVars>
      </dgm:prSet>
      <dgm:spPr/>
    </dgm:pt>
    <dgm:pt modelId="{0160CCEA-91D0-4396-9556-64FC55202421}" type="pres">
      <dgm:prSet presAssocID="{C54A7E33-3E47-4023-A0A2-59233151B662}" presName="sibTrans" presStyleCnt="0"/>
      <dgm:spPr/>
    </dgm:pt>
    <dgm:pt modelId="{8E2A3997-9CF1-42C9-BE21-AA1C59937D64}" type="pres">
      <dgm:prSet presAssocID="{37F8A23D-2AC6-4804-8014-A36767941388}" presName="node" presStyleLbl="node1" presStyleIdx="7" presStyleCnt="13">
        <dgm:presLayoutVars>
          <dgm:bulletEnabled val="1"/>
        </dgm:presLayoutVars>
      </dgm:prSet>
      <dgm:spPr/>
    </dgm:pt>
    <dgm:pt modelId="{86426ACC-6201-49A8-BBA8-7DE8E85EEC54}" type="pres">
      <dgm:prSet presAssocID="{E2BEEACA-EE8B-4908-B986-E0C53E97E39D}" presName="sibTrans" presStyleCnt="0"/>
      <dgm:spPr/>
    </dgm:pt>
    <dgm:pt modelId="{49FD21CF-C538-4000-B620-FCAC54AF638D}" type="pres">
      <dgm:prSet presAssocID="{BB0F6632-6FEE-47FB-8F20-1705D2CA3D1E}" presName="node" presStyleLbl="node1" presStyleIdx="8" presStyleCnt="13">
        <dgm:presLayoutVars>
          <dgm:bulletEnabled val="1"/>
        </dgm:presLayoutVars>
      </dgm:prSet>
      <dgm:spPr/>
    </dgm:pt>
    <dgm:pt modelId="{462B5077-F026-4389-B00B-F1F86F780ECA}" type="pres">
      <dgm:prSet presAssocID="{739DF445-7C42-4674-A6B2-08F9F7D14BF6}" presName="sibTrans" presStyleCnt="0"/>
      <dgm:spPr/>
    </dgm:pt>
    <dgm:pt modelId="{993FB7E3-E735-4BCB-AF88-B4E9B60B1CB9}" type="pres">
      <dgm:prSet presAssocID="{C3AA4D31-836C-49A5-AE3D-70308E661E10}" presName="node" presStyleLbl="node1" presStyleIdx="9" presStyleCnt="13">
        <dgm:presLayoutVars>
          <dgm:bulletEnabled val="1"/>
        </dgm:presLayoutVars>
      </dgm:prSet>
      <dgm:spPr/>
    </dgm:pt>
    <dgm:pt modelId="{767019CC-C3DE-4C78-8825-ADFF4D2CFCD5}" type="pres">
      <dgm:prSet presAssocID="{ADF8351E-284F-4D82-B3F5-4E55A8177145}" presName="sibTrans" presStyleCnt="0"/>
      <dgm:spPr/>
    </dgm:pt>
    <dgm:pt modelId="{F69FA321-E28A-4E7C-8E85-83E503913BC9}" type="pres">
      <dgm:prSet presAssocID="{2A4CAE03-F029-4D36-AC07-276E00BBB604}" presName="node" presStyleLbl="node1" presStyleIdx="10" presStyleCnt="13">
        <dgm:presLayoutVars>
          <dgm:bulletEnabled val="1"/>
        </dgm:presLayoutVars>
      </dgm:prSet>
      <dgm:spPr/>
    </dgm:pt>
    <dgm:pt modelId="{AEB9587D-DAFE-441C-B136-8B006B94DDAF}" type="pres">
      <dgm:prSet presAssocID="{E168A2D4-0EC4-44ED-8BD7-861DBF4B2B57}" presName="sibTrans" presStyleCnt="0"/>
      <dgm:spPr/>
    </dgm:pt>
    <dgm:pt modelId="{5D8575D3-664C-4D1B-B680-6B69ADBAE749}" type="pres">
      <dgm:prSet presAssocID="{71EE8405-A549-426B-A4C1-3290FDAC318E}" presName="node" presStyleLbl="node1" presStyleIdx="11" presStyleCnt="13">
        <dgm:presLayoutVars>
          <dgm:bulletEnabled val="1"/>
        </dgm:presLayoutVars>
      </dgm:prSet>
      <dgm:spPr/>
    </dgm:pt>
    <dgm:pt modelId="{F1937253-77BC-4C37-B284-84A11BF961B9}" type="pres">
      <dgm:prSet presAssocID="{41D42783-F075-4D32-A53E-9C801D3AD39D}" presName="sibTrans" presStyleCnt="0"/>
      <dgm:spPr/>
    </dgm:pt>
    <dgm:pt modelId="{B3B4FAF2-3ECD-4A87-9759-03030A39F6A3}" type="pres">
      <dgm:prSet presAssocID="{A3AC39BB-6D1D-403B-B0E6-50CFEEC1C361}" presName="node" presStyleLbl="node1" presStyleIdx="12" presStyleCnt="13">
        <dgm:presLayoutVars>
          <dgm:bulletEnabled val="1"/>
        </dgm:presLayoutVars>
      </dgm:prSet>
      <dgm:spPr/>
    </dgm:pt>
  </dgm:ptLst>
  <dgm:cxnLst>
    <dgm:cxn modelId="{0E409218-6F24-4E15-B0FE-6A87E976EE30}" srcId="{9767F423-D1AA-4020-A05A-995DF2DCFFD5}" destId="{41D678E3-033F-45B5-B4A5-C12FF5531133}" srcOrd="0" destOrd="0" parTransId="{3D12F0E9-6C1F-4504-A1A7-6F400AF105F7}" sibTransId="{5E148FE0-70C1-4D48-8FED-B7E6C486A6F0}"/>
    <dgm:cxn modelId="{B65A5C21-0012-47ED-A8C9-028DEF442604}" srcId="{9767F423-D1AA-4020-A05A-995DF2DCFFD5}" destId="{4616EA57-F7F4-4260-B4F0-1F6F121DA71E}" srcOrd="6" destOrd="0" parTransId="{FEA57580-804A-41B2-BC0C-BA20ABF702C3}" sibTransId="{C54A7E33-3E47-4023-A0A2-59233151B662}"/>
    <dgm:cxn modelId="{350A4426-763B-47CD-BD90-A7D8144BFE7D}" type="presOf" srcId="{BB0F6632-6FEE-47FB-8F20-1705D2CA3D1E}" destId="{49FD21CF-C538-4000-B620-FCAC54AF638D}" srcOrd="0" destOrd="0" presId="urn:microsoft.com/office/officeart/2005/8/layout/default"/>
    <dgm:cxn modelId="{2E56EE2D-3AEB-48A0-901F-C1098AB47E02}" type="presOf" srcId="{41D678E3-033F-45B5-B4A5-C12FF5531133}" destId="{052670E6-1842-40D0-B6DC-7F906A4613D6}" srcOrd="0" destOrd="0" presId="urn:microsoft.com/office/officeart/2005/8/layout/default"/>
    <dgm:cxn modelId="{D85BAD39-70F3-4491-8017-74B6FC9822B3}" srcId="{9767F423-D1AA-4020-A05A-995DF2DCFFD5}" destId="{FFC30EE6-6388-4F5A-B4F1-DCB0DFED422E}" srcOrd="4" destOrd="0" parTransId="{75084A4B-00B4-4CBF-85EC-1A8D1A6F34BF}" sibTransId="{FCD90A90-A0FF-4D43-8D90-19DCED0DA181}"/>
    <dgm:cxn modelId="{05FD226A-E125-4551-8CE5-882371C40F3B}" type="presOf" srcId="{9E209A7C-6C94-49CD-A4C4-4D530AF24EC7}" destId="{1B9CFB0A-F8AA-4358-9347-7AF248C4260A}" srcOrd="0" destOrd="0" presId="urn:microsoft.com/office/officeart/2005/8/layout/default"/>
    <dgm:cxn modelId="{37F5736D-E478-4804-A568-6969EB915CBC}" srcId="{9767F423-D1AA-4020-A05A-995DF2DCFFD5}" destId="{C3AA4D31-836C-49A5-AE3D-70308E661E10}" srcOrd="9" destOrd="0" parTransId="{6F2F4DCC-332D-43D2-A287-73A7D0B134D9}" sibTransId="{ADF8351E-284F-4D82-B3F5-4E55A8177145}"/>
    <dgm:cxn modelId="{673F3E4F-AC25-4C69-9464-9D0E18CD51C2}" srcId="{9767F423-D1AA-4020-A05A-995DF2DCFFD5}" destId="{37F8A23D-2AC6-4804-8014-A36767941388}" srcOrd="7" destOrd="0" parTransId="{BC43369A-5DE0-49E7-BE92-FB7F595A3444}" sibTransId="{E2BEEACA-EE8B-4908-B986-E0C53E97E39D}"/>
    <dgm:cxn modelId="{285CBD76-F099-4A63-8507-943DA2EA4E59}" srcId="{9767F423-D1AA-4020-A05A-995DF2DCFFD5}" destId="{BB0F6632-6FEE-47FB-8F20-1705D2CA3D1E}" srcOrd="8" destOrd="0" parTransId="{BCCA360E-5431-4983-AEF4-F7D887ABC8BE}" sibTransId="{739DF445-7C42-4674-A6B2-08F9F7D14BF6}"/>
    <dgm:cxn modelId="{284D4A57-CA06-4988-83E9-453877AA86CC}" type="presOf" srcId="{C3AA4D31-836C-49A5-AE3D-70308E661E10}" destId="{993FB7E3-E735-4BCB-AF88-B4E9B60B1CB9}" srcOrd="0" destOrd="0" presId="urn:microsoft.com/office/officeart/2005/8/layout/default"/>
    <dgm:cxn modelId="{3E471E83-7210-4A92-84D3-3F9C264E35F6}" srcId="{9767F423-D1AA-4020-A05A-995DF2DCFFD5}" destId="{2A4CAE03-F029-4D36-AC07-276E00BBB604}" srcOrd="10" destOrd="0" parTransId="{10FCEC20-F28A-4DC1-B3F9-0EBD7149A434}" sibTransId="{E168A2D4-0EC4-44ED-8BD7-861DBF4B2B57}"/>
    <dgm:cxn modelId="{0956FE83-2C31-4011-B2F4-FD88FDF5C26C}" type="presOf" srcId="{71EE8405-A549-426B-A4C1-3290FDAC318E}" destId="{5D8575D3-664C-4D1B-B680-6B69ADBAE749}" srcOrd="0" destOrd="0" presId="urn:microsoft.com/office/officeart/2005/8/layout/default"/>
    <dgm:cxn modelId="{54FE4E84-2A2B-4E58-AC42-11C760A598EF}" type="presOf" srcId="{A3AC39BB-6D1D-403B-B0E6-50CFEEC1C361}" destId="{B3B4FAF2-3ECD-4A87-9759-03030A39F6A3}" srcOrd="0" destOrd="0" presId="urn:microsoft.com/office/officeart/2005/8/layout/default"/>
    <dgm:cxn modelId="{DD69D888-496F-468F-A4B1-BC69BEA9AB14}" type="presOf" srcId="{9767F423-D1AA-4020-A05A-995DF2DCFFD5}" destId="{94C42682-94B5-4EDC-A98D-A8F95F1E23F7}" srcOrd="0" destOrd="0" presId="urn:microsoft.com/office/officeart/2005/8/layout/default"/>
    <dgm:cxn modelId="{34423393-043E-494D-B1B4-39B2D8D6F0A0}" srcId="{9767F423-D1AA-4020-A05A-995DF2DCFFD5}" destId="{BC72B7D7-7E74-43F1-89E6-D7341E6EFF82}" srcOrd="1" destOrd="0" parTransId="{CDA590DF-ACC9-417F-BC3A-D00FD2137EBB}" sibTransId="{0550FE17-1616-4AED-8065-E3011D86CECD}"/>
    <dgm:cxn modelId="{1AAABE9E-A39B-4556-BDE1-E3A0249F9484}" type="presOf" srcId="{BC72B7D7-7E74-43F1-89E6-D7341E6EFF82}" destId="{96D2EF45-E8CF-4EC8-896F-526B3BCA3D37}" srcOrd="0" destOrd="0" presId="urn:microsoft.com/office/officeart/2005/8/layout/default"/>
    <dgm:cxn modelId="{6158E49E-7B9D-4172-88AA-178F0A2CF8C0}" type="presOf" srcId="{FFC30EE6-6388-4F5A-B4F1-DCB0DFED422E}" destId="{8C8FB9A9-7691-4C46-9470-FBBED1692934}" srcOrd="0" destOrd="0" presId="urn:microsoft.com/office/officeart/2005/8/layout/default"/>
    <dgm:cxn modelId="{FB905A9F-1DE2-4D5A-843B-1B462D2A37E8}" srcId="{9767F423-D1AA-4020-A05A-995DF2DCFFD5}" destId="{71EE8405-A549-426B-A4C1-3290FDAC318E}" srcOrd="11" destOrd="0" parTransId="{DE05CE96-3B8C-4515-A0D2-FEBE25CF108C}" sibTransId="{41D42783-F075-4D32-A53E-9C801D3AD39D}"/>
    <dgm:cxn modelId="{1B3EFAA1-7F95-4B95-86F1-75EE143D81B5}" type="presOf" srcId="{4616EA57-F7F4-4260-B4F0-1F6F121DA71E}" destId="{6B2CE00B-69E4-446B-BEFC-ACCB9C8D6A30}" srcOrd="0" destOrd="0" presId="urn:microsoft.com/office/officeart/2005/8/layout/default"/>
    <dgm:cxn modelId="{5AE917BE-3514-4C18-B8E3-41BCD9C1594D}" type="presOf" srcId="{2A4CAE03-F029-4D36-AC07-276E00BBB604}" destId="{F69FA321-E28A-4E7C-8E85-83E503913BC9}" srcOrd="0" destOrd="0" presId="urn:microsoft.com/office/officeart/2005/8/layout/default"/>
    <dgm:cxn modelId="{C763DAD1-706C-4474-8EAC-CA7144DF55FA}" srcId="{9767F423-D1AA-4020-A05A-995DF2DCFFD5}" destId="{FDB9C2ED-15AB-4878-B05B-886D1744259C}" srcOrd="5" destOrd="0" parTransId="{75DADD26-0106-405C-B227-4304DCC0348B}" sibTransId="{31E703EF-B59D-4820-B0DC-87B9B32684E0}"/>
    <dgm:cxn modelId="{828470D5-110A-4166-BC39-83C763629B52}" srcId="{9767F423-D1AA-4020-A05A-995DF2DCFFD5}" destId="{A3AC39BB-6D1D-403B-B0E6-50CFEEC1C361}" srcOrd="12" destOrd="0" parTransId="{E1F9EABC-7371-4251-904C-BA81444DDD81}" sibTransId="{D3B4032A-49CB-420D-BC70-F27D60716595}"/>
    <dgm:cxn modelId="{965F56D5-4687-43AD-AF04-31706323B698}" type="presOf" srcId="{37F8A23D-2AC6-4804-8014-A36767941388}" destId="{8E2A3997-9CF1-42C9-BE21-AA1C59937D64}" srcOrd="0" destOrd="0" presId="urn:microsoft.com/office/officeart/2005/8/layout/default"/>
    <dgm:cxn modelId="{2136F5D9-14CE-4293-B85F-A2E0EDB61E7C}" type="presOf" srcId="{876939EF-7856-4E58-B2B8-C4C08589D7EF}" destId="{C31860B9-F6A1-49EC-9FB4-6B131638C8D0}" srcOrd="0" destOrd="0" presId="urn:microsoft.com/office/officeart/2005/8/layout/default"/>
    <dgm:cxn modelId="{A37F56DB-EB6C-4DD3-9622-4D856C9152D9}" type="presOf" srcId="{FDB9C2ED-15AB-4878-B05B-886D1744259C}" destId="{177AFAD5-5115-4E5C-8707-C31D65523B12}" srcOrd="0" destOrd="0" presId="urn:microsoft.com/office/officeart/2005/8/layout/default"/>
    <dgm:cxn modelId="{95F01DF0-9BB1-464F-99D0-116D62C8F4DF}" srcId="{9767F423-D1AA-4020-A05A-995DF2DCFFD5}" destId="{876939EF-7856-4E58-B2B8-C4C08589D7EF}" srcOrd="2" destOrd="0" parTransId="{73E949E0-26DA-4F0F-8205-0EF4E4106951}" sibTransId="{767391AA-4ACD-46E2-BA68-5A28C60A75BC}"/>
    <dgm:cxn modelId="{CC1BDFF4-3104-4BA7-B2AC-F9C889523F52}" srcId="{9767F423-D1AA-4020-A05A-995DF2DCFFD5}" destId="{9E209A7C-6C94-49CD-A4C4-4D530AF24EC7}" srcOrd="3" destOrd="0" parTransId="{08360F26-D2BC-4DD6-A189-A58622729819}" sibTransId="{C2AFB853-D0D7-4D55-B25F-980AEDB991C7}"/>
    <dgm:cxn modelId="{774E8924-D8CA-489C-A40E-92EE1ABDCE56}" type="presParOf" srcId="{94C42682-94B5-4EDC-A98D-A8F95F1E23F7}" destId="{052670E6-1842-40D0-B6DC-7F906A4613D6}" srcOrd="0" destOrd="0" presId="urn:microsoft.com/office/officeart/2005/8/layout/default"/>
    <dgm:cxn modelId="{ADF7140F-AE29-4B44-BBA9-99A16D5D1D00}" type="presParOf" srcId="{94C42682-94B5-4EDC-A98D-A8F95F1E23F7}" destId="{AFCBAE3C-3564-4000-AC9B-8D75B2684796}" srcOrd="1" destOrd="0" presId="urn:microsoft.com/office/officeart/2005/8/layout/default"/>
    <dgm:cxn modelId="{F7F7E48D-8257-4A4B-A977-613E33C144DC}" type="presParOf" srcId="{94C42682-94B5-4EDC-A98D-A8F95F1E23F7}" destId="{96D2EF45-E8CF-4EC8-896F-526B3BCA3D37}" srcOrd="2" destOrd="0" presId="urn:microsoft.com/office/officeart/2005/8/layout/default"/>
    <dgm:cxn modelId="{7FCDF673-1B56-4BA1-ABE9-1592BE105EE9}" type="presParOf" srcId="{94C42682-94B5-4EDC-A98D-A8F95F1E23F7}" destId="{A65B34D8-5B09-44F1-B0A2-624FACB058B5}" srcOrd="3" destOrd="0" presId="urn:microsoft.com/office/officeart/2005/8/layout/default"/>
    <dgm:cxn modelId="{52BB7C59-77A3-4AEB-B9D2-873258687BA0}" type="presParOf" srcId="{94C42682-94B5-4EDC-A98D-A8F95F1E23F7}" destId="{C31860B9-F6A1-49EC-9FB4-6B131638C8D0}" srcOrd="4" destOrd="0" presId="urn:microsoft.com/office/officeart/2005/8/layout/default"/>
    <dgm:cxn modelId="{A48B267A-8C76-4ABC-9A1B-B224A0B10E44}" type="presParOf" srcId="{94C42682-94B5-4EDC-A98D-A8F95F1E23F7}" destId="{DFD3DB20-211A-4E08-96FF-947C5DA12039}" srcOrd="5" destOrd="0" presId="urn:microsoft.com/office/officeart/2005/8/layout/default"/>
    <dgm:cxn modelId="{4728C734-DE23-4B5B-ABC5-48FEFECA018E}" type="presParOf" srcId="{94C42682-94B5-4EDC-A98D-A8F95F1E23F7}" destId="{1B9CFB0A-F8AA-4358-9347-7AF248C4260A}" srcOrd="6" destOrd="0" presId="urn:microsoft.com/office/officeart/2005/8/layout/default"/>
    <dgm:cxn modelId="{195030B1-3A79-4D90-BC37-2441EC99ED90}" type="presParOf" srcId="{94C42682-94B5-4EDC-A98D-A8F95F1E23F7}" destId="{847928B4-D6BC-46D0-ADC6-17CE1635C5F8}" srcOrd="7" destOrd="0" presId="urn:microsoft.com/office/officeart/2005/8/layout/default"/>
    <dgm:cxn modelId="{4CC2E8A8-7309-4EDE-A110-16A4D87B9319}" type="presParOf" srcId="{94C42682-94B5-4EDC-A98D-A8F95F1E23F7}" destId="{8C8FB9A9-7691-4C46-9470-FBBED1692934}" srcOrd="8" destOrd="0" presId="urn:microsoft.com/office/officeart/2005/8/layout/default"/>
    <dgm:cxn modelId="{C47F3D3C-0712-44B5-9BB0-D393054FFF73}" type="presParOf" srcId="{94C42682-94B5-4EDC-A98D-A8F95F1E23F7}" destId="{815B1E31-AAAE-43CB-9EC4-D20086F7BE4D}" srcOrd="9" destOrd="0" presId="urn:microsoft.com/office/officeart/2005/8/layout/default"/>
    <dgm:cxn modelId="{4FA7371F-8E8C-4FCF-98A9-95B019338C47}" type="presParOf" srcId="{94C42682-94B5-4EDC-A98D-A8F95F1E23F7}" destId="{177AFAD5-5115-4E5C-8707-C31D65523B12}" srcOrd="10" destOrd="0" presId="urn:microsoft.com/office/officeart/2005/8/layout/default"/>
    <dgm:cxn modelId="{F4DCF85B-2062-4F62-AFF5-0B0D1F5A41CA}" type="presParOf" srcId="{94C42682-94B5-4EDC-A98D-A8F95F1E23F7}" destId="{E703BEA5-3E71-4E04-832B-028E6AB35868}" srcOrd="11" destOrd="0" presId="urn:microsoft.com/office/officeart/2005/8/layout/default"/>
    <dgm:cxn modelId="{0C361018-E94B-4C71-8403-20357718B03E}" type="presParOf" srcId="{94C42682-94B5-4EDC-A98D-A8F95F1E23F7}" destId="{6B2CE00B-69E4-446B-BEFC-ACCB9C8D6A30}" srcOrd="12" destOrd="0" presId="urn:microsoft.com/office/officeart/2005/8/layout/default"/>
    <dgm:cxn modelId="{DE033F56-28CD-4855-BB04-9777E8F67F7B}" type="presParOf" srcId="{94C42682-94B5-4EDC-A98D-A8F95F1E23F7}" destId="{0160CCEA-91D0-4396-9556-64FC55202421}" srcOrd="13" destOrd="0" presId="urn:microsoft.com/office/officeart/2005/8/layout/default"/>
    <dgm:cxn modelId="{BD7A4E3F-2843-4796-BCD2-14B8841B218C}" type="presParOf" srcId="{94C42682-94B5-4EDC-A98D-A8F95F1E23F7}" destId="{8E2A3997-9CF1-42C9-BE21-AA1C59937D64}" srcOrd="14" destOrd="0" presId="urn:microsoft.com/office/officeart/2005/8/layout/default"/>
    <dgm:cxn modelId="{7BCDEDA4-7F1A-494F-89C8-34AB15E49C5F}" type="presParOf" srcId="{94C42682-94B5-4EDC-A98D-A8F95F1E23F7}" destId="{86426ACC-6201-49A8-BBA8-7DE8E85EEC54}" srcOrd="15" destOrd="0" presId="urn:microsoft.com/office/officeart/2005/8/layout/default"/>
    <dgm:cxn modelId="{859E512A-4598-4FCA-89EC-2F17C11F1CEC}" type="presParOf" srcId="{94C42682-94B5-4EDC-A98D-A8F95F1E23F7}" destId="{49FD21CF-C538-4000-B620-FCAC54AF638D}" srcOrd="16" destOrd="0" presId="urn:microsoft.com/office/officeart/2005/8/layout/default"/>
    <dgm:cxn modelId="{A2CB9EC8-D04A-48CF-9EC1-A8F53F1E5BC6}" type="presParOf" srcId="{94C42682-94B5-4EDC-A98D-A8F95F1E23F7}" destId="{462B5077-F026-4389-B00B-F1F86F780ECA}" srcOrd="17" destOrd="0" presId="urn:microsoft.com/office/officeart/2005/8/layout/default"/>
    <dgm:cxn modelId="{5C7396C6-554E-423E-A59E-66F6862393EB}" type="presParOf" srcId="{94C42682-94B5-4EDC-A98D-A8F95F1E23F7}" destId="{993FB7E3-E735-4BCB-AF88-B4E9B60B1CB9}" srcOrd="18" destOrd="0" presId="urn:microsoft.com/office/officeart/2005/8/layout/default"/>
    <dgm:cxn modelId="{D50B8649-F080-4A02-BE6A-1E2761A2D0C3}" type="presParOf" srcId="{94C42682-94B5-4EDC-A98D-A8F95F1E23F7}" destId="{767019CC-C3DE-4C78-8825-ADFF4D2CFCD5}" srcOrd="19" destOrd="0" presId="urn:microsoft.com/office/officeart/2005/8/layout/default"/>
    <dgm:cxn modelId="{A7F87C1B-0739-4FAC-B67F-4E2750A55444}" type="presParOf" srcId="{94C42682-94B5-4EDC-A98D-A8F95F1E23F7}" destId="{F69FA321-E28A-4E7C-8E85-83E503913BC9}" srcOrd="20" destOrd="0" presId="urn:microsoft.com/office/officeart/2005/8/layout/default"/>
    <dgm:cxn modelId="{47B2A299-3C56-488B-8A4F-517FD1BE8BAB}" type="presParOf" srcId="{94C42682-94B5-4EDC-A98D-A8F95F1E23F7}" destId="{AEB9587D-DAFE-441C-B136-8B006B94DDAF}" srcOrd="21" destOrd="0" presId="urn:microsoft.com/office/officeart/2005/8/layout/default"/>
    <dgm:cxn modelId="{9B84CE51-483B-48AA-8734-5BADFCA5FEF9}" type="presParOf" srcId="{94C42682-94B5-4EDC-A98D-A8F95F1E23F7}" destId="{5D8575D3-664C-4D1B-B680-6B69ADBAE749}" srcOrd="22" destOrd="0" presId="urn:microsoft.com/office/officeart/2005/8/layout/default"/>
    <dgm:cxn modelId="{9B614867-4D46-4FD1-A2DA-F2076F03D0B5}" type="presParOf" srcId="{94C42682-94B5-4EDC-A98D-A8F95F1E23F7}" destId="{F1937253-77BC-4C37-B284-84A11BF961B9}" srcOrd="23" destOrd="0" presId="urn:microsoft.com/office/officeart/2005/8/layout/default"/>
    <dgm:cxn modelId="{E65161EE-A612-41EC-8905-3F97F84931B3}" type="presParOf" srcId="{94C42682-94B5-4EDC-A98D-A8F95F1E23F7}" destId="{B3B4FAF2-3ECD-4A87-9759-03030A39F6A3}"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E0831E-B4BF-4566-AEDB-8D7F71013FF8}"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1E6B6244-D64B-4349-9F23-86B8D22AE361}">
      <dgm:prSet/>
      <dgm:spPr/>
      <dgm:t>
        <a:bodyPr/>
        <a:lstStyle/>
        <a:p>
          <a:r>
            <a:rPr lang="en-GB"/>
            <a:t>Answering a question</a:t>
          </a:r>
          <a:endParaRPr lang="en-US"/>
        </a:p>
      </dgm:t>
    </dgm:pt>
    <dgm:pt modelId="{083F09A4-D2B9-4D44-B10B-5A8E9492EC26}" type="parTrans" cxnId="{EFFE795C-2A1F-4359-898D-5A8316139826}">
      <dgm:prSet/>
      <dgm:spPr/>
      <dgm:t>
        <a:bodyPr/>
        <a:lstStyle/>
        <a:p>
          <a:endParaRPr lang="en-US"/>
        </a:p>
      </dgm:t>
    </dgm:pt>
    <dgm:pt modelId="{D5732F0E-BD36-4C3E-82D7-1B73F4B4BE0A}" type="sibTrans" cxnId="{EFFE795C-2A1F-4359-898D-5A8316139826}">
      <dgm:prSet/>
      <dgm:spPr/>
      <dgm:t>
        <a:bodyPr/>
        <a:lstStyle/>
        <a:p>
          <a:endParaRPr lang="en-US"/>
        </a:p>
      </dgm:t>
    </dgm:pt>
    <dgm:pt modelId="{8411B452-3B31-4D55-A246-E72FAB1166F7}">
      <dgm:prSet/>
      <dgm:spPr/>
      <dgm:t>
        <a:bodyPr/>
        <a:lstStyle/>
        <a:p>
          <a:r>
            <a:rPr lang="en-GB"/>
            <a:t>In a movie theater</a:t>
          </a:r>
          <a:endParaRPr lang="en-US"/>
        </a:p>
      </dgm:t>
    </dgm:pt>
    <dgm:pt modelId="{AE105099-381C-44D0-B19C-1B8CFDDC035D}" type="parTrans" cxnId="{51ECE516-8AE7-4E71-9C60-F5FD35100F50}">
      <dgm:prSet/>
      <dgm:spPr/>
      <dgm:t>
        <a:bodyPr/>
        <a:lstStyle/>
        <a:p>
          <a:endParaRPr lang="en-US"/>
        </a:p>
      </dgm:t>
    </dgm:pt>
    <dgm:pt modelId="{2894FFA0-787A-44D2-936F-70C77277BE8D}" type="sibTrans" cxnId="{51ECE516-8AE7-4E71-9C60-F5FD35100F50}">
      <dgm:prSet/>
      <dgm:spPr/>
      <dgm:t>
        <a:bodyPr/>
        <a:lstStyle/>
        <a:p>
          <a:endParaRPr lang="en-US"/>
        </a:p>
      </dgm:t>
    </dgm:pt>
    <dgm:pt modelId="{161967B2-0657-49E1-B8C8-2A1D5968C489}">
      <dgm:prSet/>
      <dgm:spPr/>
      <dgm:t>
        <a:bodyPr/>
        <a:lstStyle/>
        <a:p>
          <a:r>
            <a:rPr lang="en-GB"/>
            <a:t>Singing favorite song</a:t>
          </a:r>
          <a:endParaRPr lang="en-US"/>
        </a:p>
      </dgm:t>
    </dgm:pt>
    <dgm:pt modelId="{E418530D-CD48-45FF-922A-9B48D33D220A}" type="parTrans" cxnId="{2A2A2B16-A717-4373-99A7-2C2B1B723BA2}">
      <dgm:prSet/>
      <dgm:spPr/>
      <dgm:t>
        <a:bodyPr/>
        <a:lstStyle/>
        <a:p>
          <a:endParaRPr lang="en-US"/>
        </a:p>
      </dgm:t>
    </dgm:pt>
    <dgm:pt modelId="{D682BAB0-72B7-4B49-8C99-0D5421D6DF60}" type="sibTrans" cxnId="{2A2A2B16-A717-4373-99A7-2C2B1B723BA2}">
      <dgm:prSet/>
      <dgm:spPr/>
      <dgm:t>
        <a:bodyPr/>
        <a:lstStyle/>
        <a:p>
          <a:endParaRPr lang="en-US"/>
        </a:p>
      </dgm:t>
    </dgm:pt>
    <dgm:pt modelId="{02367330-9DDC-4306-8332-B0610150DA4C}">
      <dgm:prSet/>
      <dgm:spPr/>
      <dgm:t>
        <a:bodyPr/>
        <a:lstStyle/>
        <a:p>
          <a:r>
            <a:rPr lang="en-GB"/>
            <a:t>During tickle time</a:t>
          </a:r>
          <a:endParaRPr lang="en-US"/>
        </a:p>
      </dgm:t>
    </dgm:pt>
    <dgm:pt modelId="{15DB9DD5-2570-4CA7-BCB0-0E6313A4D767}" type="parTrans" cxnId="{5FBC059A-03F5-4061-826E-142BCB895698}">
      <dgm:prSet/>
      <dgm:spPr/>
      <dgm:t>
        <a:bodyPr/>
        <a:lstStyle/>
        <a:p>
          <a:endParaRPr lang="en-US"/>
        </a:p>
      </dgm:t>
    </dgm:pt>
    <dgm:pt modelId="{9E723568-8EB8-42DD-8575-CE247D8AC72E}" type="sibTrans" cxnId="{5FBC059A-03F5-4061-826E-142BCB895698}">
      <dgm:prSet/>
      <dgm:spPr/>
      <dgm:t>
        <a:bodyPr/>
        <a:lstStyle/>
        <a:p>
          <a:endParaRPr lang="en-US"/>
        </a:p>
      </dgm:t>
    </dgm:pt>
    <dgm:pt modelId="{D6AEC186-DB55-4192-A115-4BEF1C99E9A8}">
      <dgm:prSet/>
      <dgm:spPr/>
      <dgm:t>
        <a:bodyPr/>
        <a:lstStyle/>
        <a:p>
          <a:r>
            <a:rPr lang="en-GB"/>
            <a:t>Copying a character’s voice</a:t>
          </a:r>
          <a:endParaRPr lang="en-US"/>
        </a:p>
      </dgm:t>
    </dgm:pt>
    <dgm:pt modelId="{EDB4F1F5-18E1-4700-8047-56F739275F71}" type="parTrans" cxnId="{FCF387AA-CACF-4796-8B57-CBE4CE1B4618}">
      <dgm:prSet/>
      <dgm:spPr/>
      <dgm:t>
        <a:bodyPr/>
        <a:lstStyle/>
        <a:p>
          <a:endParaRPr lang="en-US"/>
        </a:p>
      </dgm:t>
    </dgm:pt>
    <dgm:pt modelId="{8FC12862-A112-4036-9AFC-B980925EC0A1}" type="sibTrans" cxnId="{FCF387AA-CACF-4796-8B57-CBE4CE1B4618}">
      <dgm:prSet/>
      <dgm:spPr/>
      <dgm:t>
        <a:bodyPr/>
        <a:lstStyle/>
        <a:p>
          <a:endParaRPr lang="en-US"/>
        </a:p>
      </dgm:t>
    </dgm:pt>
    <dgm:pt modelId="{8A4572DA-3809-4A7E-A922-1B80DA3C5B96}">
      <dgm:prSet/>
      <dgm:spPr/>
      <dgm:t>
        <a:bodyPr/>
        <a:lstStyle/>
        <a:p>
          <a:r>
            <a:rPr lang="en-GB"/>
            <a:t>Saying hi to someone far away</a:t>
          </a:r>
          <a:endParaRPr lang="en-US"/>
        </a:p>
      </dgm:t>
    </dgm:pt>
    <dgm:pt modelId="{D97A6B2C-A8D5-4E56-84BE-D96FBD8B8416}" type="parTrans" cxnId="{4DDADE90-B863-40CB-9649-751D20589875}">
      <dgm:prSet/>
      <dgm:spPr/>
      <dgm:t>
        <a:bodyPr/>
        <a:lstStyle/>
        <a:p>
          <a:endParaRPr lang="en-US"/>
        </a:p>
      </dgm:t>
    </dgm:pt>
    <dgm:pt modelId="{F3ADDA23-53F8-41ED-8CC0-E54FE2C066F8}" type="sibTrans" cxnId="{4DDADE90-B863-40CB-9649-751D20589875}">
      <dgm:prSet/>
      <dgm:spPr/>
      <dgm:t>
        <a:bodyPr/>
        <a:lstStyle/>
        <a:p>
          <a:endParaRPr lang="en-US"/>
        </a:p>
      </dgm:t>
    </dgm:pt>
    <dgm:pt modelId="{1BF059F6-1155-48E0-9B03-3143095CDF7D}">
      <dgm:prSet/>
      <dgm:spPr/>
      <dgm:t>
        <a:bodyPr/>
        <a:lstStyle/>
        <a:p>
          <a:r>
            <a:rPr lang="en-GB"/>
            <a:t>Repeating favorite lines from movies</a:t>
          </a:r>
          <a:endParaRPr lang="en-US"/>
        </a:p>
      </dgm:t>
    </dgm:pt>
    <dgm:pt modelId="{547D3B9E-98F2-46B5-9223-5A7E1E6E9DBD}" type="parTrans" cxnId="{06933B04-66E1-47B6-98BF-C68FB3576AC6}">
      <dgm:prSet/>
      <dgm:spPr/>
      <dgm:t>
        <a:bodyPr/>
        <a:lstStyle/>
        <a:p>
          <a:endParaRPr lang="en-US"/>
        </a:p>
      </dgm:t>
    </dgm:pt>
    <dgm:pt modelId="{6AEDAEA3-AC5D-48AA-A4F7-BD5C80EF9E58}" type="sibTrans" cxnId="{06933B04-66E1-47B6-98BF-C68FB3576AC6}">
      <dgm:prSet/>
      <dgm:spPr/>
      <dgm:t>
        <a:bodyPr/>
        <a:lstStyle/>
        <a:p>
          <a:endParaRPr lang="en-US"/>
        </a:p>
      </dgm:t>
    </dgm:pt>
    <dgm:pt modelId="{941562A9-1327-4639-B082-B8F231839404}">
      <dgm:prSet/>
      <dgm:spPr/>
      <dgm:t>
        <a:bodyPr/>
        <a:lstStyle/>
        <a:p>
          <a:r>
            <a:rPr lang="en-GB"/>
            <a:t>After running</a:t>
          </a:r>
          <a:endParaRPr lang="en-US"/>
        </a:p>
      </dgm:t>
    </dgm:pt>
    <dgm:pt modelId="{F8984AF4-8259-4E7A-9E60-007DF7A2BF1E}" type="parTrans" cxnId="{4C1992A1-7183-4C79-B6B6-6FBF6232AB5E}">
      <dgm:prSet/>
      <dgm:spPr/>
      <dgm:t>
        <a:bodyPr/>
        <a:lstStyle/>
        <a:p>
          <a:endParaRPr lang="en-US"/>
        </a:p>
      </dgm:t>
    </dgm:pt>
    <dgm:pt modelId="{F7B9BC87-FDE9-470F-8B2E-72695F9AE7A9}" type="sibTrans" cxnId="{4C1992A1-7183-4C79-B6B6-6FBF6232AB5E}">
      <dgm:prSet/>
      <dgm:spPr/>
      <dgm:t>
        <a:bodyPr/>
        <a:lstStyle/>
        <a:p>
          <a:endParaRPr lang="en-US"/>
        </a:p>
      </dgm:t>
    </dgm:pt>
    <dgm:pt modelId="{DB35BDF4-0D77-45C3-9061-CF917345A8C9}">
      <dgm:prSet/>
      <dgm:spPr/>
      <dgm:t>
        <a:bodyPr/>
        <a:lstStyle/>
        <a:p>
          <a:r>
            <a:rPr lang="en-GB"/>
            <a:t>Saying something into a pillow or blanket</a:t>
          </a:r>
          <a:endParaRPr lang="en-US"/>
        </a:p>
      </dgm:t>
    </dgm:pt>
    <dgm:pt modelId="{D0E9ED34-B261-42C2-A503-625639877CE0}" type="parTrans" cxnId="{E32EE512-149E-4580-8E74-D5F8701A55A6}">
      <dgm:prSet/>
      <dgm:spPr/>
      <dgm:t>
        <a:bodyPr/>
        <a:lstStyle/>
        <a:p>
          <a:endParaRPr lang="en-US"/>
        </a:p>
      </dgm:t>
    </dgm:pt>
    <dgm:pt modelId="{8A6A41C9-6B07-4A95-B28E-617CF990C46D}" type="sibTrans" cxnId="{E32EE512-149E-4580-8E74-D5F8701A55A6}">
      <dgm:prSet/>
      <dgm:spPr/>
      <dgm:t>
        <a:bodyPr/>
        <a:lstStyle/>
        <a:p>
          <a:endParaRPr lang="en-US"/>
        </a:p>
      </dgm:t>
    </dgm:pt>
    <dgm:pt modelId="{36461230-C47C-4B85-92C7-2B00D1653167}">
      <dgm:prSet/>
      <dgm:spPr/>
      <dgm:t>
        <a:bodyPr/>
        <a:lstStyle/>
        <a:p>
          <a:r>
            <a:rPr lang="en-GB"/>
            <a:t>In a library Telling a secret</a:t>
          </a:r>
          <a:endParaRPr lang="en-US"/>
        </a:p>
      </dgm:t>
    </dgm:pt>
    <dgm:pt modelId="{4D77DD19-2021-45CE-A883-2E8E76B5DC31}" type="parTrans" cxnId="{174AFFFB-B26E-4556-89E5-9F48025E46CB}">
      <dgm:prSet/>
      <dgm:spPr/>
      <dgm:t>
        <a:bodyPr/>
        <a:lstStyle/>
        <a:p>
          <a:endParaRPr lang="en-US"/>
        </a:p>
      </dgm:t>
    </dgm:pt>
    <dgm:pt modelId="{51B60685-B757-47FC-B98B-BF05F402DA18}" type="sibTrans" cxnId="{174AFFFB-B26E-4556-89E5-9F48025E46CB}">
      <dgm:prSet/>
      <dgm:spPr/>
      <dgm:t>
        <a:bodyPr/>
        <a:lstStyle/>
        <a:p>
          <a:endParaRPr lang="en-US"/>
        </a:p>
      </dgm:t>
    </dgm:pt>
    <dgm:pt modelId="{99EFF2DE-532B-4EF6-86EA-DC1026E8BA36}">
      <dgm:prSet/>
      <dgm:spPr/>
      <dgm:t>
        <a:bodyPr/>
        <a:lstStyle/>
        <a:p>
          <a:r>
            <a:rPr lang="en-GB"/>
            <a:t>Right before bed</a:t>
          </a:r>
          <a:endParaRPr lang="en-US"/>
        </a:p>
      </dgm:t>
    </dgm:pt>
    <dgm:pt modelId="{38F092CB-3DCB-4150-8CFB-F7D1EB40DF35}" type="parTrans" cxnId="{049D2E4B-50A9-492E-8312-C7D2D0E98820}">
      <dgm:prSet/>
      <dgm:spPr/>
      <dgm:t>
        <a:bodyPr/>
        <a:lstStyle/>
        <a:p>
          <a:endParaRPr lang="en-US"/>
        </a:p>
      </dgm:t>
    </dgm:pt>
    <dgm:pt modelId="{809153FA-8374-4200-882D-4EF7C013AA65}" type="sibTrans" cxnId="{049D2E4B-50A9-492E-8312-C7D2D0E98820}">
      <dgm:prSet/>
      <dgm:spPr/>
      <dgm:t>
        <a:bodyPr/>
        <a:lstStyle/>
        <a:p>
          <a:endParaRPr lang="en-US"/>
        </a:p>
      </dgm:t>
    </dgm:pt>
    <dgm:pt modelId="{74A363D0-6F9D-4751-B98C-390C4CF14853}">
      <dgm:prSet/>
      <dgm:spPr/>
      <dgm:t>
        <a:bodyPr/>
        <a:lstStyle/>
        <a:p>
          <a:r>
            <a:rPr lang="en-GB"/>
            <a:t>Saying hi to someone nearby </a:t>
          </a:r>
          <a:endParaRPr lang="en-US"/>
        </a:p>
      </dgm:t>
    </dgm:pt>
    <dgm:pt modelId="{607F814C-057F-4D29-B606-BB9551384020}" type="parTrans" cxnId="{DE050AD1-809B-415B-830D-B4FEC8D45D3C}">
      <dgm:prSet/>
      <dgm:spPr/>
      <dgm:t>
        <a:bodyPr/>
        <a:lstStyle/>
        <a:p>
          <a:endParaRPr lang="en-US"/>
        </a:p>
      </dgm:t>
    </dgm:pt>
    <dgm:pt modelId="{F4139186-2DEF-4B69-9E68-9DC152281A0B}" type="sibTrans" cxnId="{DE050AD1-809B-415B-830D-B4FEC8D45D3C}">
      <dgm:prSet/>
      <dgm:spPr/>
      <dgm:t>
        <a:bodyPr/>
        <a:lstStyle/>
        <a:p>
          <a:endParaRPr lang="en-US"/>
        </a:p>
      </dgm:t>
    </dgm:pt>
    <dgm:pt modelId="{1ABD2FC0-9C4C-4736-8943-D2E802E33E40}">
      <dgm:prSet/>
      <dgm:spPr/>
      <dgm:t>
        <a:bodyPr/>
        <a:lstStyle/>
        <a:p>
          <a:r>
            <a:rPr lang="en-GB"/>
            <a:t>During mealtime</a:t>
          </a:r>
          <a:endParaRPr lang="en-US"/>
        </a:p>
      </dgm:t>
    </dgm:pt>
    <dgm:pt modelId="{70DFE6DF-C996-45C4-B0A1-0E63BB49C2C7}" type="parTrans" cxnId="{32D0D0C4-9D4B-4A06-BC9C-73C97048F7A7}">
      <dgm:prSet/>
      <dgm:spPr/>
      <dgm:t>
        <a:bodyPr/>
        <a:lstStyle/>
        <a:p>
          <a:endParaRPr lang="en-US"/>
        </a:p>
      </dgm:t>
    </dgm:pt>
    <dgm:pt modelId="{82C375D0-3B05-4C40-A510-332C028028D4}" type="sibTrans" cxnId="{32D0D0C4-9D4B-4A06-BC9C-73C97048F7A7}">
      <dgm:prSet/>
      <dgm:spPr/>
      <dgm:t>
        <a:bodyPr/>
        <a:lstStyle/>
        <a:p>
          <a:endParaRPr lang="en-US"/>
        </a:p>
      </dgm:t>
    </dgm:pt>
    <dgm:pt modelId="{DEC897B1-5945-4FE9-A407-804894354693}">
      <dgm:prSet/>
      <dgm:spPr/>
      <dgm:t>
        <a:bodyPr/>
        <a:lstStyle/>
        <a:p>
          <a:r>
            <a:rPr lang="en-GB"/>
            <a:t>Singing a favorite song</a:t>
          </a:r>
          <a:endParaRPr lang="en-US"/>
        </a:p>
      </dgm:t>
    </dgm:pt>
    <dgm:pt modelId="{CB8D82F5-5172-491F-B960-D02A5144E8FB}" type="parTrans" cxnId="{1B1C0058-5BE9-4E5C-BA3E-224DD8A21304}">
      <dgm:prSet/>
      <dgm:spPr/>
      <dgm:t>
        <a:bodyPr/>
        <a:lstStyle/>
        <a:p>
          <a:endParaRPr lang="en-US"/>
        </a:p>
      </dgm:t>
    </dgm:pt>
    <dgm:pt modelId="{05E47DA9-0203-4D81-A112-74C014F6A12F}" type="sibTrans" cxnId="{1B1C0058-5BE9-4E5C-BA3E-224DD8A21304}">
      <dgm:prSet/>
      <dgm:spPr/>
      <dgm:t>
        <a:bodyPr/>
        <a:lstStyle/>
        <a:p>
          <a:endParaRPr lang="en-US"/>
        </a:p>
      </dgm:t>
    </dgm:pt>
    <dgm:pt modelId="{4440385C-8148-4117-91E2-22D1FA45DC2B}">
      <dgm:prSet/>
      <dgm:spPr/>
      <dgm:t>
        <a:bodyPr/>
        <a:lstStyle/>
        <a:p>
          <a:r>
            <a:rPr lang="en-GB"/>
            <a:t>Playing on playground</a:t>
          </a:r>
          <a:endParaRPr lang="en-US"/>
        </a:p>
      </dgm:t>
    </dgm:pt>
    <dgm:pt modelId="{B3A05F6F-DBA8-49AF-B38D-9E14BF4C1906}" type="parTrans" cxnId="{90402BFB-C5E4-4B8B-BEBC-9A097CD2358A}">
      <dgm:prSet/>
      <dgm:spPr/>
      <dgm:t>
        <a:bodyPr/>
        <a:lstStyle/>
        <a:p>
          <a:endParaRPr lang="en-US"/>
        </a:p>
      </dgm:t>
    </dgm:pt>
    <dgm:pt modelId="{49A441BA-A896-49AF-B840-B0C05D6A221F}" type="sibTrans" cxnId="{90402BFB-C5E4-4B8B-BEBC-9A097CD2358A}">
      <dgm:prSet/>
      <dgm:spPr/>
      <dgm:t>
        <a:bodyPr/>
        <a:lstStyle/>
        <a:p>
          <a:endParaRPr lang="en-US"/>
        </a:p>
      </dgm:t>
    </dgm:pt>
    <dgm:pt modelId="{BCBC71D5-5CBD-4C62-95DC-AA4EF17B8C99}" type="pres">
      <dgm:prSet presAssocID="{77E0831E-B4BF-4566-AEDB-8D7F71013FF8}" presName="diagram" presStyleCnt="0">
        <dgm:presLayoutVars>
          <dgm:dir/>
          <dgm:resizeHandles val="exact"/>
        </dgm:presLayoutVars>
      </dgm:prSet>
      <dgm:spPr/>
    </dgm:pt>
    <dgm:pt modelId="{AF7FC7DE-282D-416E-8C9F-BAC74C714EA5}" type="pres">
      <dgm:prSet presAssocID="{1E6B6244-D64B-4349-9F23-86B8D22AE361}" presName="node" presStyleLbl="node1" presStyleIdx="0" presStyleCnt="15">
        <dgm:presLayoutVars>
          <dgm:bulletEnabled val="1"/>
        </dgm:presLayoutVars>
      </dgm:prSet>
      <dgm:spPr/>
    </dgm:pt>
    <dgm:pt modelId="{00B7613D-85C1-4259-907D-254A58BE05EE}" type="pres">
      <dgm:prSet presAssocID="{D5732F0E-BD36-4C3E-82D7-1B73F4B4BE0A}" presName="sibTrans" presStyleCnt="0"/>
      <dgm:spPr/>
    </dgm:pt>
    <dgm:pt modelId="{13478DD6-382C-4690-BC86-850F89CAA1C0}" type="pres">
      <dgm:prSet presAssocID="{8411B452-3B31-4D55-A246-E72FAB1166F7}" presName="node" presStyleLbl="node1" presStyleIdx="1" presStyleCnt="15">
        <dgm:presLayoutVars>
          <dgm:bulletEnabled val="1"/>
        </dgm:presLayoutVars>
      </dgm:prSet>
      <dgm:spPr/>
    </dgm:pt>
    <dgm:pt modelId="{61831B8A-B369-42ED-BB5F-3F4FAD4741A2}" type="pres">
      <dgm:prSet presAssocID="{2894FFA0-787A-44D2-936F-70C77277BE8D}" presName="sibTrans" presStyleCnt="0"/>
      <dgm:spPr/>
    </dgm:pt>
    <dgm:pt modelId="{1C6C0642-3255-4D64-94EF-892CFF2E54DF}" type="pres">
      <dgm:prSet presAssocID="{161967B2-0657-49E1-B8C8-2A1D5968C489}" presName="node" presStyleLbl="node1" presStyleIdx="2" presStyleCnt="15">
        <dgm:presLayoutVars>
          <dgm:bulletEnabled val="1"/>
        </dgm:presLayoutVars>
      </dgm:prSet>
      <dgm:spPr/>
    </dgm:pt>
    <dgm:pt modelId="{B0E7271C-37F0-4C20-8080-6BE0D8A39AC0}" type="pres">
      <dgm:prSet presAssocID="{D682BAB0-72B7-4B49-8C99-0D5421D6DF60}" presName="sibTrans" presStyleCnt="0"/>
      <dgm:spPr/>
    </dgm:pt>
    <dgm:pt modelId="{98DC301A-5DD2-4996-9CD5-7FA423933A72}" type="pres">
      <dgm:prSet presAssocID="{02367330-9DDC-4306-8332-B0610150DA4C}" presName="node" presStyleLbl="node1" presStyleIdx="3" presStyleCnt="15">
        <dgm:presLayoutVars>
          <dgm:bulletEnabled val="1"/>
        </dgm:presLayoutVars>
      </dgm:prSet>
      <dgm:spPr/>
    </dgm:pt>
    <dgm:pt modelId="{2AFA3845-F7AD-412C-A5F7-8D1D352D48C8}" type="pres">
      <dgm:prSet presAssocID="{9E723568-8EB8-42DD-8575-CE247D8AC72E}" presName="sibTrans" presStyleCnt="0"/>
      <dgm:spPr/>
    </dgm:pt>
    <dgm:pt modelId="{0A6306EA-B04B-4367-B3AD-E5AB0EA51ED3}" type="pres">
      <dgm:prSet presAssocID="{D6AEC186-DB55-4192-A115-4BEF1C99E9A8}" presName="node" presStyleLbl="node1" presStyleIdx="4" presStyleCnt="15">
        <dgm:presLayoutVars>
          <dgm:bulletEnabled val="1"/>
        </dgm:presLayoutVars>
      </dgm:prSet>
      <dgm:spPr/>
    </dgm:pt>
    <dgm:pt modelId="{B40EAE10-8689-4F04-BAAE-E2E5DA380EA1}" type="pres">
      <dgm:prSet presAssocID="{8FC12862-A112-4036-9AFC-B980925EC0A1}" presName="sibTrans" presStyleCnt="0"/>
      <dgm:spPr/>
    </dgm:pt>
    <dgm:pt modelId="{C466CF45-0EAE-4EAA-8DA5-31B9F67E52B2}" type="pres">
      <dgm:prSet presAssocID="{8A4572DA-3809-4A7E-A922-1B80DA3C5B96}" presName="node" presStyleLbl="node1" presStyleIdx="5" presStyleCnt="15">
        <dgm:presLayoutVars>
          <dgm:bulletEnabled val="1"/>
        </dgm:presLayoutVars>
      </dgm:prSet>
      <dgm:spPr/>
    </dgm:pt>
    <dgm:pt modelId="{541F6DC4-DE3D-480F-9A52-7F5FF9EDA477}" type="pres">
      <dgm:prSet presAssocID="{F3ADDA23-53F8-41ED-8CC0-E54FE2C066F8}" presName="sibTrans" presStyleCnt="0"/>
      <dgm:spPr/>
    </dgm:pt>
    <dgm:pt modelId="{CE99D5A1-9D6D-466E-8305-9A579459BDB7}" type="pres">
      <dgm:prSet presAssocID="{1BF059F6-1155-48E0-9B03-3143095CDF7D}" presName="node" presStyleLbl="node1" presStyleIdx="6" presStyleCnt="15">
        <dgm:presLayoutVars>
          <dgm:bulletEnabled val="1"/>
        </dgm:presLayoutVars>
      </dgm:prSet>
      <dgm:spPr/>
    </dgm:pt>
    <dgm:pt modelId="{1B68E54A-F5E0-4693-8EC0-496825D6594E}" type="pres">
      <dgm:prSet presAssocID="{6AEDAEA3-AC5D-48AA-A4F7-BD5C80EF9E58}" presName="sibTrans" presStyleCnt="0"/>
      <dgm:spPr/>
    </dgm:pt>
    <dgm:pt modelId="{D9FF7185-44CD-4D0F-8263-88E0E1327A00}" type="pres">
      <dgm:prSet presAssocID="{941562A9-1327-4639-B082-B8F231839404}" presName="node" presStyleLbl="node1" presStyleIdx="7" presStyleCnt="15">
        <dgm:presLayoutVars>
          <dgm:bulletEnabled val="1"/>
        </dgm:presLayoutVars>
      </dgm:prSet>
      <dgm:spPr/>
    </dgm:pt>
    <dgm:pt modelId="{C54F9428-D09E-48E9-8F26-CF4CA867F412}" type="pres">
      <dgm:prSet presAssocID="{F7B9BC87-FDE9-470F-8B2E-72695F9AE7A9}" presName="sibTrans" presStyleCnt="0"/>
      <dgm:spPr/>
    </dgm:pt>
    <dgm:pt modelId="{182B50E4-822C-4F6B-A1C3-57FB1A1C2FA1}" type="pres">
      <dgm:prSet presAssocID="{DB35BDF4-0D77-45C3-9061-CF917345A8C9}" presName="node" presStyleLbl="node1" presStyleIdx="8" presStyleCnt="15">
        <dgm:presLayoutVars>
          <dgm:bulletEnabled val="1"/>
        </dgm:presLayoutVars>
      </dgm:prSet>
      <dgm:spPr/>
    </dgm:pt>
    <dgm:pt modelId="{2FB28F30-2BDC-4AE7-9010-022C91157653}" type="pres">
      <dgm:prSet presAssocID="{8A6A41C9-6B07-4A95-B28E-617CF990C46D}" presName="sibTrans" presStyleCnt="0"/>
      <dgm:spPr/>
    </dgm:pt>
    <dgm:pt modelId="{ADC8192E-7853-4167-AD8A-986B7EF96475}" type="pres">
      <dgm:prSet presAssocID="{36461230-C47C-4B85-92C7-2B00D1653167}" presName="node" presStyleLbl="node1" presStyleIdx="9" presStyleCnt="15">
        <dgm:presLayoutVars>
          <dgm:bulletEnabled val="1"/>
        </dgm:presLayoutVars>
      </dgm:prSet>
      <dgm:spPr/>
    </dgm:pt>
    <dgm:pt modelId="{E84D7DB2-8149-434B-A7F7-4119E55F68E0}" type="pres">
      <dgm:prSet presAssocID="{51B60685-B757-47FC-B98B-BF05F402DA18}" presName="sibTrans" presStyleCnt="0"/>
      <dgm:spPr/>
    </dgm:pt>
    <dgm:pt modelId="{57476DE9-E261-4E50-BE57-459D6BB1954B}" type="pres">
      <dgm:prSet presAssocID="{99EFF2DE-532B-4EF6-86EA-DC1026E8BA36}" presName="node" presStyleLbl="node1" presStyleIdx="10" presStyleCnt="15">
        <dgm:presLayoutVars>
          <dgm:bulletEnabled val="1"/>
        </dgm:presLayoutVars>
      </dgm:prSet>
      <dgm:spPr/>
    </dgm:pt>
    <dgm:pt modelId="{577489F1-1E85-4024-A734-F7E9D7FFD56D}" type="pres">
      <dgm:prSet presAssocID="{809153FA-8374-4200-882D-4EF7C013AA65}" presName="sibTrans" presStyleCnt="0"/>
      <dgm:spPr/>
    </dgm:pt>
    <dgm:pt modelId="{DB70BCE3-1257-40B4-9F78-405A3E49F2F1}" type="pres">
      <dgm:prSet presAssocID="{74A363D0-6F9D-4751-B98C-390C4CF14853}" presName="node" presStyleLbl="node1" presStyleIdx="11" presStyleCnt="15">
        <dgm:presLayoutVars>
          <dgm:bulletEnabled val="1"/>
        </dgm:presLayoutVars>
      </dgm:prSet>
      <dgm:spPr/>
    </dgm:pt>
    <dgm:pt modelId="{A8571FE0-52DF-45F3-BA09-7CE254288A8A}" type="pres">
      <dgm:prSet presAssocID="{F4139186-2DEF-4B69-9E68-9DC152281A0B}" presName="sibTrans" presStyleCnt="0"/>
      <dgm:spPr/>
    </dgm:pt>
    <dgm:pt modelId="{0972018E-2DF5-4C71-8432-3F407F0B222B}" type="pres">
      <dgm:prSet presAssocID="{1ABD2FC0-9C4C-4736-8943-D2E802E33E40}" presName="node" presStyleLbl="node1" presStyleIdx="12" presStyleCnt="15">
        <dgm:presLayoutVars>
          <dgm:bulletEnabled val="1"/>
        </dgm:presLayoutVars>
      </dgm:prSet>
      <dgm:spPr/>
    </dgm:pt>
    <dgm:pt modelId="{04ADE66A-894A-4B44-9862-65258081E7FB}" type="pres">
      <dgm:prSet presAssocID="{82C375D0-3B05-4C40-A510-332C028028D4}" presName="sibTrans" presStyleCnt="0"/>
      <dgm:spPr/>
    </dgm:pt>
    <dgm:pt modelId="{5FA50405-29E5-45AF-869B-FFEDE2D73A18}" type="pres">
      <dgm:prSet presAssocID="{DEC897B1-5945-4FE9-A407-804894354693}" presName="node" presStyleLbl="node1" presStyleIdx="13" presStyleCnt="15">
        <dgm:presLayoutVars>
          <dgm:bulletEnabled val="1"/>
        </dgm:presLayoutVars>
      </dgm:prSet>
      <dgm:spPr/>
    </dgm:pt>
    <dgm:pt modelId="{369C65E3-F52D-451A-8EB2-19F435908470}" type="pres">
      <dgm:prSet presAssocID="{05E47DA9-0203-4D81-A112-74C014F6A12F}" presName="sibTrans" presStyleCnt="0"/>
      <dgm:spPr/>
    </dgm:pt>
    <dgm:pt modelId="{5E2FE2BF-52A0-4BF5-A0B0-2A8E73F7F591}" type="pres">
      <dgm:prSet presAssocID="{4440385C-8148-4117-91E2-22D1FA45DC2B}" presName="node" presStyleLbl="node1" presStyleIdx="14" presStyleCnt="15">
        <dgm:presLayoutVars>
          <dgm:bulletEnabled val="1"/>
        </dgm:presLayoutVars>
      </dgm:prSet>
      <dgm:spPr/>
    </dgm:pt>
  </dgm:ptLst>
  <dgm:cxnLst>
    <dgm:cxn modelId="{2AD30104-F8EE-4288-89FB-F417DD8D9D7F}" type="presOf" srcId="{1E6B6244-D64B-4349-9F23-86B8D22AE361}" destId="{AF7FC7DE-282D-416E-8C9F-BAC74C714EA5}" srcOrd="0" destOrd="0" presId="urn:microsoft.com/office/officeart/2005/8/layout/default"/>
    <dgm:cxn modelId="{06933B04-66E1-47B6-98BF-C68FB3576AC6}" srcId="{77E0831E-B4BF-4566-AEDB-8D7F71013FF8}" destId="{1BF059F6-1155-48E0-9B03-3143095CDF7D}" srcOrd="6" destOrd="0" parTransId="{547D3B9E-98F2-46B5-9223-5A7E1E6E9DBD}" sibTransId="{6AEDAEA3-AC5D-48AA-A4F7-BD5C80EF9E58}"/>
    <dgm:cxn modelId="{BB8F370E-E94D-4487-92B6-AB53EEB6C6FB}" type="presOf" srcId="{8A4572DA-3809-4A7E-A922-1B80DA3C5B96}" destId="{C466CF45-0EAE-4EAA-8DA5-31B9F67E52B2}" srcOrd="0" destOrd="0" presId="urn:microsoft.com/office/officeart/2005/8/layout/default"/>
    <dgm:cxn modelId="{02BA9D0E-A4E8-42C1-BB06-70A36A5CD994}" type="presOf" srcId="{77E0831E-B4BF-4566-AEDB-8D7F71013FF8}" destId="{BCBC71D5-5CBD-4C62-95DC-AA4EF17B8C99}" srcOrd="0" destOrd="0" presId="urn:microsoft.com/office/officeart/2005/8/layout/default"/>
    <dgm:cxn modelId="{E32EE512-149E-4580-8E74-D5F8701A55A6}" srcId="{77E0831E-B4BF-4566-AEDB-8D7F71013FF8}" destId="{DB35BDF4-0D77-45C3-9061-CF917345A8C9}" srcOrd="8" destOrd="0" parTransId="{D0E9ED34-B261-42C2-A503-625639877CE0}" sibTransId="{8A6A41C9-6B07-4A95-B28E-617CF990C46D}"/>
    <dgm:cxn modelId="{910CF714-CFB4-4297-AE51-0EFE9E7805EF}" type="presOf" srcId="{161967B2-0657-49E1-B8C8-2A1D5968C489}" destId="{1C6C0642-3255-4D64-94EF-892CFF2E54DF}" srcOrd="0" destOrd="0" presId="urn:microsoft.com/office/officeart/2005/8/layout/default"/>
    <dgm:cxn modelId="{2A2A2B16-A717-4373-99A7-2C2B1B723BA2}" srcId="{77E0831E-B4BF-4566-AEDB-8D7F71013FF8}" destId="{161967B2-0657-49E1-B8C8-2A1D5968C489}" srcOrd="2" destOrd="0" parTransId="{E418530D-CD48-45FF-922A-9B48D33D220A}" sibTransId="{D682BAB0-72B7-4B49-8C99-0D5421D6DF60}"/>
    <dgm:cxn modelId="{51ECE516-8AE7-4E71-9C60-F5FD35100F50}" srcId="{77E0831E-B4BF-4566-AEDB-8D7F71013FF8}" destId="{8411B452-3B31-4D55-A246-E72FAB1166F7}" srcOrd="1" destOrd="0" parTransId="{AE105099-381C-44D0-B19C-1B8CFDDC035D}" sibTransId="{2894FFA0-787A-44D2-936F-70C77277BE8D}"/>
    <dgm:cxn modelId="{55AA981F-C954-488A-972D-79236D741E89}" type="presOf" srcId="{DB35BDF4-0D77-45C3-9061-CF917345A8C9}" destId="{182B50E4-822C-4F6B-A1C3-57FB1A1C2FA1}" srcOrd="0" destOrd="0" presId="urn:microsoft.com/office/officeart/2005/8/layout/default"/>
    <dgm:cxn modelId="{EA9C9E20-566B-49A4-AA76-BBDCB53F4AE2}" type="presOf" srcId="{99EFF2DE-532B-4EF6-86EA-DC1026E8BA36}" destId="{57476DE9-E261-4E50-BE57-459D6BB1954B}" srcOrd="0" destOrd="0" presId="urn:microsoft.com/office/officeart/2005/8/layout/default"/>
    <dgm:cxn modelId="{6D3C9227-5043-45AD-873C-3FC55EC567A5}" type="presOf" srcId="{4440385C-8148-4117-91E2-22D1FA45DC2B}" destId="{5E2FE2BF-52A0-4BF5-A0B0-2A8E73F7F591}" srcOrd="0" destOrd="0" presId="urn:microsoft.com/office/officeart/2005/8/layout/default"/>
    <dgm:cxn modelId="{0FFBB328-D0BD-4339-B727-1EE84684B120}" type="presOf" srcId="{1ABD2FC0-9C4C-4736-8943-D2E802E33E40}" destId="{0972018E-2DF5-4C71-8432-3F407F0B222B}" srcOrd="0" destOrd="0" presId="urn:microsoft.com/office/officeart/2005/8/layout/default"/>
    <dgm:cxn modelId="{EFFE795C-2A1F-4359-898D-5A8316139826}" srcId="{77E0831E-B4BF-4566-AEDB-8D7F71013FF8}" destId="{1E6B6244-D64B-4349-9F23-86B8D22AE361}" srcOrd="0" destOrd="0" parTransId="{083F09A4-D2B9-4D44-B10B-5A8E9492EC26}" sibTransId="{D5732F0E-BD36-4C3E-82D7-1B73F4B4BE0A}"/>
    <dgm:cxn modelId="{B88E5762-94C2-4935-AB59-3295683B4B4C}" type="presOf" srcId="{36461230-C47C-4B85-92C7-2B00D1653167}" destId="{ADC8192E-7853-4167-AD8A-986B7EF96475}" srcOrd="0" destOrd="0" presId="urn:microsoft.com/office/officeart/2005/8/layout/default"/>
    <dgm:cxn modelId="{049D2E4B-50A9-492E-8312-C7D2D0E98820}" srcId="{77E0831E-B4BF-4566-AEDB-8D7F71013FF8}" destId="{99EFF2DE-532B-4EF6-86EA-DC1026E8BA36}" srcOrd="10" destOrd="0" parTransId="{38F092CB-3DCB-4150-8CFB-F7D1EB40DF35}" sibTransId="{809153FA-8374-4200-882D-4EF7C013AA65}"/>
    <dgm:cxn modelId="{1B1C0058-5BE9-4E5C-BA3E-224DD8A21304}" srcId="{77E0831E-B4BF-4566-AEDB-8D7F71013FF8}" destId="{DEC897B1-5945-4FE9-A407-804894354693}" srcOrd="13" destOrd="0" parTransId="{CB8D82F5-5172-491F-B960-D02A5144E8FB}" sibTransId="{05E47DA9-0203-4D81-A112-74C014F6A12F}"/>
    <dgm:cxn modelId="{A0F05584-AF6B-4882-9C2B-7C52DFFF992B}" type="presOf" srcId="{8411B452-3B31-4D55-A246-E72FAB1166F7}" destId="{13478DD6-382C-4690-BC86-850F89CAA1C0}" srcOrd="0" destOrd="0" presId="urn:microsoft.com/office/officeart/2005/8/layout/default"/>
    <dgm:cxn modelId="{4DDADE90-B863-40CB-9649-751D20589875}" srcId="{77E0831E-B4BF-4566-AEDB-8D7F71013FF8}" destId="{8A4572DA-3809-4A7E-A922-1B80DA3C5B96}" srcOrd="5" destOrd="0" parTransId="{D97A6B2C-A8D5-4E56-84BE-D96FBD8B8416}" sibTransId="{F3ADDA23-53F8-41ED-8CC0-E54FE2C066F8}"/>
    <dgm:cxn modelId="{5FBC059A-03F5-4061-826E-142BCB895698}" srcId="{77E0831E-B4BF-4566-AEDB-8D7F71013FF8}" destId="{02367330-9DDC-4306-8332-B0610150DA4C}" srcOrd="3" destOrd="0" parTransId="{15DB9DD5-2570-4CA7-BCB0-0E6313A4D767}" sibTransId="{9E723568-8EB8-42DD-8575-CE247D8AC72E}"/>
    <dgm:cxn modelId="{7E9F219F-6BD1-40EB-8EDD-B9C73988FC1B}" type="presOf" srcId="{DEC897B1-5945-4FE9-A407-804894354693}" destId="{5FA50405-29E5-45AF-869B-FFEDE2D73A18}" srcOrd="0" destOrd="0" presId="urn:microsoft.com/office/officeart/2005/8/layout/default"/>
    <dgm:cxn modelId="{4C1992A1-7183-4C79-B6B6-6FBF6232AB5E}" srcId="{77E0831E-B4BF-4566-AEDB-8D7F71013FF8}" destId="{941562A9-1327-4639-B082-B8F231839404}" srcOrd="7" destOrd="0" parTransId="{F8984AF4-8259-4E7A-9E60-007DF7A2BF1E}" sibTransId="{F7B9BC87-FDE9-470F-8B2E-72695F9AE7A9}"/>
    <dgm:cxn modelId="{4989C1A2-0FB4-4A91-AFA7-7C9ED976001A}" type="presOf" srcId="{1BF059F6-1155-48E0-9B03-3143095CDF7D}" destId="{CE99D5A1-9D6D-466E-8305-9A579459BDB7}" srcOrd="0" destOrd="0" presId="urn:microsoft.com/office/officeart/2005/8/layout/default"/>
    <dgm:cxn modelId="{C5298DA3-7C18-4324-84DF-1B1739002AC5}" type="presOf" srcId="{D6AEC186-DB55-4192-A115-4BEF1C99E9A8}" destId="{0A6306EA-B04B-4367-B3AD-E5AB0EA51ED3}" srcOrd="0" destOrd="0" presId="urn:microsoft.com/office/officeart/2005/8/layout/default"/>
    <dgm:cxn modelId="{FCF387AA-CACF-4796-8B57-CBE4CE1B4618}" srcId="{77E0831E-B4BF-4566-AEDB-8D7F71013FF8}" destId="{D6AEC186-DB55-4192-A115-4BEF1C99E9A8}" srcOrd="4" destOrd="0" parTransId="{EDB4F1F5-18E1-4700-8047-56F739275F71}" sibTransId="{8FC12862-A112-4036-9AFC-B980925EC0A1}"/>
    <dgm:cxn modelId="{32D0D0C4-9D4B-4A06-BC9C-73C97048F7A7}" srcId="{77E0831E-B4BF-4566-AEDB-8D7F71013FF8}" destId="{1ABD2FC0-9C4C-4736-8943-D2E802E33E40}" srcOrd="12" destOrd="0" parTransId="{70DFE6DF-C996-45C4-B0A1-0E63BB49C2C7}" sibTransId="{82C375D0-3B05-4C40-A510-332C028028D4}"/>
    <dgm:cxn modelId="{DE050AD1-809B-415B-830D-B4FEC8D45D3C}" srcId="{77E0831E-B4BF-4566-AEDB-8D7F71013FF8}" destId="{74A363D0-6F9D-4751-B98C-390C4CF14853}" srcOrd="11" destOrd="0" parTransId="{607F814C-057F-4D29-B606-BB9551384020}" sibTransId="{F4139186-2DEF-4B69-9E68-9DC152281A0B}"/>
    <dgm:cxn modelId="{C8ABF1DF-2888-4127-BE58-3BB7EBECA7C9}" type="presOf" srcId="{74A363D0-6F9D-4751-B98C-390C4CF14853}" destId="{DB70BCE3-1257-40B4-9F78-405A3E49F2F1}" srcOrd="0" destOrd="0" presId="urn:microsoft.com/office/officeart/2005/8/layout/default"/>
    <dgm:cxn modelId="{15BFDBE0-229E-4F5F-9922-354BD07FCDF9}" type="presOf" srcId="{941562A9-1327-4639-B082-B8F231839404}" destId="{D9FF7185-44CD-4D0F-8263-88E0E1327A00}" srcOrd="0" destOrd="0" presId="urn:microsoft.com/office/officeart/2005/8/layout/default"/>
    <dgm:cxn modelId="{FFB444E7-7F4D-41D8-B7B4-4CAFEC71D596}" type="presOf" srcId="{02367330-9DDC-4306-8332-B0610150DA4C}" destId="{98DC301A-5DD2-4996-9CD5-7FA423933A72}" srcOrd="0" destOrd="0" presId="urn:microsoft.com/office/officeart/2005/8/layout/default"/>
    <dgm:cxn modelId="{90402BFB-C5E4-4B8B-BEBC-9A097CD2358A}" srcId="{77E0831E-B4BF-4566-AEDB-8D7F71013FF8}" destId="{4440385C-8148-4117-91E2-22D1FA45DC2B}" srcOrd="14" destOrd="0" parTransId="{B3A05F6F-DBA8-49AF-B38D-9E14BF4C1906}" sibTransId="{49A441BA-A896-49AF-B840-B0C05D6A221F}"/>
    <dgm:cxn modelId="{174AFFFB-B26E-4556-89E5-9F48025E46CB}" srcId="{77E0831E-B4BF-4566-AEDB-8D7F71013FF8}" destId="{36461230-C47C-4B85-92C7-2B00D1653167}" srcOrd="9" destOrd="0" parTransId="{4D77DD19-2021-45CE-A883-2E8E76B5DC31}" sibTransId="{51B60685-B757-47FC-B98B-BF05F402DA18}"/>
    <dgm:cxn modelId="{77A53102-2563-4010-93BF-054B8E2E9E9B}" type="presParOf" srcId="{BCBC71D5-5CBD-4C62-95DC-AA4EF17B8C99}" destId="{AF7FC7DE-282D-416E-8C9F-BAC74C714EA5}" srcOrd="0" destOrd="0" presId="urn:microsoft.com/office/officeart/2005/8/layout/default"/>
    <dgm:cxn modelId="{0605A7A9-E4DE-43DC-BAE1-F7DCC1DD5995}" type="presParOf" srcId="{BCBC71D5-5CBD-4C62-95DC-AA4EF17B8C99}" destId="{00B7613D-85C1-4259-907D-254A58BE05EE}" srcOrd="1" destOrd="0" presId="urn:microsoft.com/office/officeart/2005/8/layout/default"/>
    <dgm:cxn modelId="{37660E96-2EA2-4CA4-9D0E-E21755DDBC46}" type="presParOf" srcId="{BCBC71D5-5CBD-4C62-95DC-AA4EF17B8C99}" destId="{13478DD6-382C-4690-BC86-850F89CAA1C0}" srcOrd="2" destOrd="0" presId="urn:microsoft.com/office/officeart/2005/8/layout/default"/>
    <dgm:cxn modelId="{0CA4BE99-974E-4664-BA25-6504DC4FB057}" type="presParOf" srcId="{BCBC71D5-5CBD-4C62-95DC-AA4EF17B8C99}" destId="{61831B8A-B369-42ED-BB5F-3F4FAD4741A2}" srcOrd="3" destOrd="0" presId="urn:microsoft.com/office/officeart/2005/8/layout/default"/>
    <dgm:cxn modelId="{109189C0-0D97-4B89-84BE-5152152429CA}" type="presParOf" srcId="{BCBC71D5-5CBD-4C62-95DC-AA4EF17B8C99}" destId="{1C6C0642-3255-4D64-94EF-892CFF2E54DF}" srcOrd="4" destOrd="0" presId="urn:microsoft.com/office/officeart/2005/8/layout/default"/>
    <dgm:cxn modelId="{57F44F80-DF57-4F34-BF06-27EC4D59D745}" type="presParOf" srcId="{BCBC71D5-5CBD-4C62-95DC-AA4EF17B8C99}" destId="{B0E7271C-37F0-4C20-8080-6BE0D8A39AC0}" srcOrd="5" destOrd="0" presId="urn:microsoft.com/office/officeart/2005/8/layout/default"/>
    <dgm:cxn modelId="{9E0B4DE4-C797-4332-BED5-29D550BB39D8}" type="presParOf" srcId="{BCBC71D5-5CBD-4C62-95DC-AA4EF17B8C99}" destId="{98DC301A-5DD2-4996-9CD5-7FA423933A72}" srcOrd="6" destOrd="0" presId="urn:microsoft.com/office/officeart/2005/8/layout/default"/>
    <dgm:cxn modelId="{5FBA7762-9E4D-4A46-87B8-E118A688C82D}" type="presParOf" srcId="{BCBC71D5-5CBD-4C62-95DC-AA4EF17B8C99}" destId="{2AFA3845-F7AD-412C-A5F7-8D1D352D48C8}" srcOrd="7" destOrd="0" presId="urn:microsoft.com/office/officeart/2005/8/layout/default"/>
    <dgm:cxn modelId="{2DC6F587-4859-4991-A243-3F61EABB7027}" type="presParOf" srcId="{BCBC71D5-5CBD-4C62-95DC-AA4EF17B8C99}" destId="{0A6306EA-B04B-4367-B3AD-E5AB0EA51ED3}" srcOrd="8" destOrd="0" presId="urn:microsoft.com/office/officeart/2005/8/layout/default"/>
    <dgm:cxn modelId="{E33413D3-8A6B-404C-A5FD-BBCBDC30723D}" type="presParOf" srcId="{BCBC71D5-5CBD-4C62-95DC-AA4EF17B8C99}" destId="{B40EAE10-8689-4F04-BAAE-E2E5DA380EA1}" srcOrd="9" destOrd="0" presId="urn:microsoft.com/office/officeart/2005/8/layout/default"/>
    <dgm:cxn modelId="{50B114C4-AE44-42BF-912A-6060B2B08356}" type="presParOf" srcId="{BCBC71D5-5CBD-4C62-95DC-AA4EF17B8C99}" destId="{C466CF45-0EAE-4EAA-8DA5-31B9F67E52B2}" srcOrd="10" destOrd="0" presId="urn:microsoft.com/office/officeart/2005/8/layout/default"/>
    <dgm:cxn modelId="{44365F2F-47C8-43DA-96F4-01B8CF11CBE1}" type="presParOf" srcId="{BCBC71D5-5CBD-4C62-95DC-AA4EF17B8C99}" destId="{541F6DC4-DE3D-480F-9A52-7F5FF9EDA477}" srcOrd="11" destOrd="0" presId="urn:microsoft.com/office/officeart/2005/8/layout/default"/>
    <dgm:cxn modelId="{AB9442BA-E83C-4A10-9CED-40E9E75593C5}" type="presParOf" srcId="{BCBC71D5-5CBD-4C62-95DC-AA4EF17B8C99}" destId="{CE99D5A1-9D6D-466E-8305-9A579459BDB7}" srcOrd="12" destOrd="0" presId="urn:microsoft.com/office/officeart/2005/8/layout/default"/>
    <dgm:cxn modelId="{BF68D81B-AD1B-4158-BEA5-033193EE812E}" type="presParOf" srcId="{BCBC71D5-5CBD-4C62-95DC-AA4EF17B8C99}" destId="{1B68E54A-F5E0-4693-8EC0-496825D6594E}" srcOrd="13" destOrd="0" presId="urn:microsoft.com/office/officeart/2005/8/layout/default"/>
    <dgm:cxn modelId="{18556788-7065-4FF4-B3DC-04DC805EC9D2}" type="presParOf" srcId="{BCBC71D5-5CBD-4C62-95DC-AA4EF17B8C99}" destId="{D9FF7185-44CD-4D0F-8263-88E0E1327A00}" srcOrd="14" destOrd="0" presId="urn:microsoft.com/office/officeart/2005/8/layout/default"/>
    <dgm:cxn modelId="{C38C92FB-569A-47AA-9A59-C31D9DFA0B4C}" type="presParOf" srcId="{BCBC71D5-5CBD-4C62-95DC-AA4EF17B8C99}" destId="{C54F9428-D09E-48E9-8F26-CF4CA867F412}" srcOrd="15" destOrd="0" presId="urn:microsoft.com/office/officeart/2005/8/layout/default"/>
    <dgm:cxn modelId="{95FF80AC-9754-4762-94E0-2912D911C4EB}" type="presParOf" srcId="{BCBC71D5-5CBD-4C62-95DC-AA4EF17B8C99}" destId="{182B50E4-822C-4F6B-A1C3-57FB1A1C2FA1}" srcOrd="16" destOrd="0" presId="urn:microsoft.com/office/officeart/2005/8/layout/default"/>
    <dgm:cxn modelId="{B4E1EF62-66C6-4BCD-916A-D7340233A78E}" type="presParOf" srcId="{BCBC71D5-5CBD-4C62-95DC-AA4EF17B8C99}" destId="{2FB28F30-2BDC-4AE7-9010-022C91157653}" srcOrd="17" destOrd="0" presId="urn:microsoft.com/office/officeart/2005/8/layout/default"/>
    <dgm:cxn modelId="{90BAC497-C646-4892-A32C-519B4B731A02}" type="presParOf" srcId="{BCBC71D5-5CBD-4C62-95DC-AA4EF17B8C99}" destId="{ADC8192E-7853-4167-AD8A-986B7EF96475}" srcOrd="18" destOrd="0" presId="urn:microsoft.com/office/officeart/2005/8/layout/default"/>
    <dgm:cxn modelId="{BDA7FB34-43E4-466B-902E-DD2FE9EC086B}" type="presParOf" srcId="{BCBC71D5-5CBD-4C62-95DC-AA4EF17B8C99}" destId="{E84D7DB2-8149-434B-A7F7-4119E55F68E0}" srcOrd="19" destOrd="0" presId="urn:microsoft.com/office/officeart/2005/8/layout/default"/>
    <dgm:cxn modelId="{CC3CA228-81BF-42DB-9539-01EF99C4C042}" type="presParOf" srcId="{BCBC71D5-5CBD-4C62-95DC-AA4EF17B8C99}" destId="{57476DE9-E261-4E50-BE57-459D6BB1954B}" srcOrd="20" destOrd="0" presId="urn:microsoft.com/office/officeart/2005/8/layout/default"/>
    <dgm:cxn modelId="{B693FC5B-4AB5-4E39-9F49-655AAF769CE4}" type="presParOf" srcId="{BCBC71D5-5CBD-4C62-95DC-AA4EF17B8C99}" destId="{577489F1-1E85-4024-A734-F7E9D7FFD56D}" srcOrd="21" destOrd="0" presId="urn:microsoft.com/office/officeart/2005/8/layout/default"/>
    <dgm:cxn modelId="{03868370-B2F1-41EF-8067-A00AAFC0431C}" type="presParOf" srcId="{BCBC71D5-5CBD-4C62-95DC-AA4EF17B8C99}" destId="{DB70BCE3-1257-40B4-9F78-405A3E49F2F1}" srcOrd="22" destOrd="0" presId="urn:microsoft.com/office/officeart/2005/8/layout/default"/>
    <dgm:cxn modelId="{A72FDDAF-79C4-4A48-B110-996BFC9F52C2}" type="presParOf" srcId="{BCBC71D5-5CBD-4C62-95DC-AA4EF17B8C99}" destId="{A8571FE0-52DF-45F3-BA09-7CE254288A8A}" srcOrd="23" destOrd="0" presId="urn:microsoft.com/office/officeart/2005/8/layout/default"/>
    <dgm:cxn modelId="{C0BB91F9-83DE-4487-AC49-4FDC4299F9AC}" type="presParOf" srcId="{BCBC71D5-5CBD-4C62-95DC-AA4EF17B8C99}" destId="{0972018E-2DF5-4C71-8432-3F407F0B222B}" srcOrd="24" destOrd="0" presId="urn:microsoft.com/office/officeart/2005/8/layout/default"/>
    <dgm:cxn modelId="{EB0E690E-51C7-442D-86FA-9BE29C1C2D8B}" type="presParOf" srcId="{BCBC71D5-5CBD-4C62-95DC-AA4EF17B8C99}" destId="{04ADE66A-894A-4B44-9862-65258081E7FB}" srcOrd="25" destOrd="0" presId="urn:microsoft.com/office/officeart/2005/8/layout/default"/>
    <dgm:cxn modelId="{189D10F2-FA69-44A6-B71C-79C15958A84D}" type="presParOf" srcId="{BCBC71D5-5CBD-4C62-95DC-AA4EF17B8C99}" destId="{5FA50405-29E5-45AF-869B-FFEDE2D73A18}" srcOrd="26" destOrd="0" presId="urn:microsoft.com/office/officeart/2005/8/layout/default"/>
    <dgm:cxn modelId="{E465CDC0-F292-4F3B-92DC-43F06F3D7DAD}" type="presParOf" srcId="{BCBC71D5-5CBD-4C62-95DC-AA4EF17B8C99}" destId="{369C65E3-F52D-451A-8EB2-19F435908470}" srcOrd="27" destOrd="0" presId="urn:microsoft.com/office/officeart/2005/8/layout/default"/>
    <dgm:cxn modelId="{D3AB8D7B-B2F4-431A-809E-EE0B765AC477}" type="presParOf" srcId="{BCBC71D5-5CBD-4C62-95DC-AA4EF17B8C99}" destId="{5E2FE2BF-52A0-4BF5-A0B0-2A8E73F7F591}"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C6F7DF-FBC1-4623-A029-69E3E522237E}"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28EC41FB-D09D-48FD-BE81-7ED227D08CB5}">
      <dgm:prSet/>
      <dgm:spPr/>
      <dgm:t>
        <a:bodyPr/>
        <a:lstStyle/>
        <a:p>
          <a:r>
            <a:rPr lang="en-GB"/>
            <a:t>Blowing bubbles</a:t>
          </a:r>
          <a:endParaRPr lang="en-US"/>
        </a:p>
      </dgm:t>
    </dgm:pt>
    <dgm:pt modelId="{0905B0B7-FD88-409C-AF10-BC9AEE5E3E5D}" type="parTrans" cxnId="{570D6E92-7905-4D3E-BF48-10CB41479252}">
      <dgm:prSet/>
      <dgm:spPr/>
      <dgm:t>
        <a:bodyPr/>
        <a:lstStyle/>
        <a:p>
          <a:endParaRPr lang="en-US"/>
        </a:p>
      </dgm:t>
    </dgm:pt>
    <dgm:pt modelId="{7E60B63A-FCC8-43D6-8C78-E919C17B5F9B}" type="sibTrans" cxnId="{570D6E92-7905-4D3E-BF48-10CB41479252}">
      <dgm:prSet/>
      <dgm:spPr/>
      <dgm:t>
        <a:bodyPr/>
        <a:lstStyle/>
        <a:p>
          <a:endParaRPr lang="en-US"/>
        </a:p>
      </dgm:t>
    </dgm:pt>
    <dgm:pt modelId="{99BA7A0E-ED38-49B2-9562-1C8D11672B08}">
      <dgm:prSet/>
      <dgm:spPr/>
      <dgm:t>
        <a:bodyPr/>
        <a:lstStyle/>
        <a:p>
          <a:r>
            <a:rPr lang="en-GB"/>
            <a:t>Taking a shower/ bath</a:t>
          </a:r>
          <a:endParaRPr lang="en-US"/>
        </a:p>
      </dgm:t>
    </dgm:pt>
    <dgm:pt modelId="{479292E2-39A4-41D0-9384-A49CAFD9EB9A}" type="parTrans" cxnId="{C100FB4E-5D24-4EB0-B1AF-A2BB02F51AC3}">
      <dgm:prSet/>
      <dgm:spPr/>
      <dgm:t>
        <a:bodyPr/>
        <a:lstStyle/>
        <a:p>
          <a:endParaRPr lang="en-US"/>
        </a:p>
      </dgm:t>
    </dgm:pt>
    <dgm:pt modelId="{C21D1755-FC0C-4ED4-B453-B31DCB6A544B}" type="sibTrans" cxnId="{C100FB4E-5D24-4EB0-B1AF-A2BB02F51AC3}">
      <dgm:prSet/>
      <dgm:spPr/>
      <dgm:t>
        <a:bodyPr/>
        <a:lstStyle/>
        <a:p>
          <a:endParaRPr lang="en-US"/>
        </a:p>
      </dgm:t>
    </dgm:pt>
    <dgm:pt modelId="{A3FED5F8-FA3F-4331-95E1-39F4CC4FC5B0}">
      <dgm:prSet/>
      <dgm:spPr/>
      <dgm:t>
        <a:bodyPr/>
        <a:lstStyle/>
        <a:p>
          <a:r>
            <a:rPr lang="en-GB"/>
            <a:t>After active play/ exercise</a:t>
          </a:r>
          <a:endParaRPr lang="en-US"/>
        </a:p>
      </dgm:t>
    </dgm:pt>
    <dgm:pt modelId="{ADFCA2C9-4117-44BD-8055-BF4BBCD89B07}" type="parTrans" cxnId="{A7648438-7153-41B5-81A0-5C32625D0F8A}">
      <dgm:prSet/>
      <dgm:spPr/>
      <dgm:t>
        <a:bodyPr/>
        <a:lstStyle/>
        <a:p>
          <a:endParaRPr lang="en-US"/>
        </a:p>
      </dgm:t>
    </dgm:pt>
    <dgm:pt modelId="{108B8D05-15CE-4F55-AF6E-C842D8340608}" type="sibTrans" cxnId="{A7648438-7153-41B5-81A0-5C32625D0F8A}">
      <dgm:prSet/>
      <dgm:spPr/>
      <dgm:t>
        <a:bodyPr/>
        <a:lstStyle/>
        <a:p>
          <a:endParaRPr lang="en-US"/>
        </a:p>
      </dgm:t>
    </dgm:pt>
    <dgm:pt modelId="{3DF35357-BFF5-4D5A-80CC-DAC30624085B}">
      <dgm:prSet/>
      <dgm:spPr/>
      <dgm:t>
        <a:bodyPr/>
        <a:lstStyle/>
        <a:p>
          <a:r>
            <a:rPr lang="en-GB"/>
            <a:t>Going outside in hot/ cold weather</a:t>
          </a:r>
          <a:endParaRPr lang="en-US"/>
        </a:p>
      </dgm:t>
    </dgm:pt>
    <dgm:pt modelId="{05A03746-3F23-4684-9565-51F240201F0C}" type="parTrans" cxnId="{A874CB0F-5921-4988-AEA3-7CC5B97C2855}">
      <dgm:prSet/>
      <dgm:spPr/>
      <dgm:t>
        <a:bodyPr/>
        <a:lstStyle/>
        <a:p>
          <a:endParaRPr lang="en-US"/>
        </a:p>
      </dgm:t>
    </dgm:pt>
    <dgm:pt modelId="{C5C33E1D-C681-4608-A139-527EE8B3D852}" type="sibTrans" cxnId="{A874CB0F-5921-4988-AEA3-7CC5B97C2855}">
      <dgm:prSet/>
      <dgm:spPr/>
      <dgm:t>
        <a:bodyPr/>
        <a:lstStyle/>
        <a:p>
          <a:endParaRPr lang="en-US"/>
        </a:p>
      </dgm:t>
    </dgm:pt>
    <dgm:pt modelId="{A77E5350-0F6F-40E6-BAE1-4BF25053EBEB}">
      <dgm:prSet/>
      <dgm:spPr/>
      <dgm:t>
        <a:bodyPr/>
        <a:lstStyle/>
        <a:p>
          <a:r>
            <a:rPr lang="en-GB"/>
            <a:t>Standing near a fire or heater</a:t>
          </a:r>
          <a:endParaRPr lang="en-US"/>
        </a:p>
      </dgm:t>
    </dgm:pt>
    <dgm:pt modelId="{489463AE-E184-4F12-A39A-F31C1017A871}" type="parTrans" cxnId="{899F1140-268F-40E3-A66F-B0EA7E538E25}">
      <dgm:prSet/>
      <dgm:spPr/>
      <dgm:t>
        <a:bodyPr/>
        <a:lstStyle/>
        <a:p>
          <a:endParaRPr lang="en-US"/>
        </a:p>
      </dgm:t>
    </dgm:pt>
    <dgm:pt modelId="{5A2DB296-1312-4E68-88E6-056529C02EF7}" type="sibTrans" cxnId="{899F1140-268F-40E3-A66F-B0EA7E538E25}">
      <dgm:prSet/>
      <dgm:spPr/>
      <dgm:t>
        <a:bodyPr/>
        <a:lstStyle/>
        <a:p>
          <a:endParaRPr lang="en-US"/>
        </a:p>
      </dgm:t>
    </dgm:pt>
    <dgm:pt modelId="{953A20B9-B9BE-4A9A-BBCC-29381C3F2A21}">
      <dgm:prSet/>
      <dgm:spPr/>
      <dgm:t>
        <a:bodyPr/>
        <a:lstStyle/>
        <a:p>
          <a:r>
            <a:rPr lang="en-GB"/>
            <a:t>Shaving face</a:t>
          </a:r>
          <a:endParaRPr lang="en-US"/>
        </a:p>
      </dgm:t>
    </dgm:pt>
    <dgm:pt modelId="{E45B5596-9ED4-42C4-8692-78843C88107C}" type="parTrans" cxnId="{84E2520D-7101-42E7-BF52-78F0C8EB1269}">
      <dgm:prSet/>
      <dgm:spPr/>
      <dgm:t>
        <a:bodyPr/>
        <a:lstStyle/>
        <a:p>
          <a:endParaRPr lang="en-US"/>
        </a:p>
      </dgm:t>
    </dgm:pt>
    <dgm:pt modelId="{128C75A2-C4DD-4DEF-9F11-D80054C117AB}" type="sibTrans" cxnId="{84E2520D-7101-42E7-BF52-78F0C8EB1269}">
      <dgm:prSet/>
      <dgm:spPr/>
      <dgm:t>
        <a:bodyPr/>
        <a:lstStyle/>
        <a:p>
          <a:endParaRPr lang="en-US"/>
        </a:p>
      </dgm:t>
    </dgm:pt>
    <dgm:pt modelId="{56DE051C-713E-4938-A198-F610B4B3B246}">
      <dgm:prSet/>
      <dgm:spPr/>
      <dgm:t>
        <a:bodyPr/>
        <a:lstStyle/>
        <a:p>
          <a:r>
            <a:rPr lang="en-GB"/>
            <a:t>Smiling really big</a:t>
          </a:r>
          <a:endParaRPr lang="en-US"/>
        </a:p>
      </dgm:t>
    </dgm:pt>
    <dgm:pt modelId="{49282FAB-9B02-4B35-A0B6-9A389E47821E}" type="parTrans" cxnId="{161BBCC9-10AF-4881-9CC5-11A6EE670911}">
      <dgm:prSet/>
      <dgm:spPr/>
      <dgm:t>
        <a:bodyPr/>
        <a:lstStyle/>
        <a:p>
          <a:endParaRPr lang="en-US"/>
        </a:p>
      </dgm:t>
    </dgm:pt>
    <dgm:pt modelId="{B13ABF00-F049-4B42-98D5-4075A60480E6}" type="sibTrans" cxnId="{161BBCC9-10AF-4881-9CC5-11A6EE670911}">
      <dgm:prSet/>
      <dgm:spPr/>
      <dgm:t>
        <a:bodyPr/>
        <a:lstStyle/>
        <a:p>
          <a:endParaRPr lang="en-US"/>
        </a:p>
      </dgm:t>
    </dgm:pt>
    <dgm:pt modelId="{ED1E07D6-92B0-4297-B622-4D5A648D5196}">
      <dgm:prSet/>
      <dgm:spPr/>
      <dgm:t>
        <a:bodyPr/>
        <a:lstStyle/>
        <a:p>
          <a:r>
            <a:rPr lang="en-GB"/>
            <a:t>Sucking on a straw</a:t>
          </a:r>
          <a:endParaRPr lang="en-US"/>
        </a:p>
      </dgm:t>
    </dgm:pt>
    <dgm:pt modelId="{94CF3211-4E93-410F-B7BA-C541E0A919C0}" type="parTrans" cxnId="{918834BE-7635-4798-92B5-C8C44EF32403}">
      <dgm:prSet/>
      <dgm:spPr/>
      <dgm:t>
        <a:bodyPr/>
        <a:lstStyle/>
        <a:p>
          <a:endParaRPr lang="en-US"/>
        </a:p>
      </dgm:t>
    </dgm:pt>
    <dgm:pt modelId="{B820E470-2931-42B3-952F-4C1BC0048FEA}" type="sibTrans" cxnId="{918834BE-7635-4798-92B5-C8C44EF32403}">
      <dgm:prSet/>
      <dgm:spPr/>
      <dgm:t>
        <a:bodyPr/>
        <a:lstStyle/>
        <a:p>
          <a:endParaRPr lang="en-US"/>
        </a:p>
      </dgm:t>
    </dgm:pt>
    <dgm:pt modelId="{1B5B5CF3-A3BE-4398-AA6B-8A5C32AFA993}">
      <dgm:prSet/>
      <dgm:spPr/>
      <dgm:t>
        <a:bodyPr/>
        <a:lstStyle/>
        <a:p>
          <a:r>
            <a:rPr lang="en-GB"/>
            <a:t>Holding breath</a:t>
          </a:r>
          <a:endParaRPr lang="en-US"/>
        </a:p>
      </dgm:t>
    </dgm:pt>
    <dgm:pt modelId="{29B00879-CA7F-47FE-99DF-48610729C237}" type="parTrans" cxnId="{2789CD1B-DF6C-4719-BCE3-353C1422783C}">
      <dgm:prSet/>
      <dgm:spPr/>
      <dgm:t>
        <a:bodyPr/>
        <a:lstStyle/>
        <a:p>
          <a:endParaRPr lang="en-US"/>
        </a:p>
      </dgm:t>
    </dgm:pt>
    <dgm:pt modelId="{68FD72D3-7566-4063-BDA1-AE9582E56E1B}" type="sibTrans" cxnId="{2789CD1B-DF6C-4719-BCE3-353C1422783C}">
      <dgm:prSet/>
      <dgm:spPr/>
      <dgm:t>
        <a:bodyPr/>
        <a:lstStyle/>
        <a:p>
          <a:endParaRPr lang="en-US"/>
        </a:p>
      </dgm:t>
    </dgm:pt>
    <dgm:pt modelId="{0B9AF8C9-D2E1-4DD2-97BC-841C176AD879}">
      <dgm:prSet/>
      <dgm:spPr/>
      <dgm:t>
        <a:bodyPr/>
        <a:lstStyle/>
        <a:p>
          <a:r>
            <a:rPr lang="en-GB"/>
            <a:t>Standing in front of a fan</a:t>
          </a:r>
          <a:endParaRPr lang="en-US"/>
        </a:p>
      </dgm:t>
    </dgm:pt>
    <dgm:pt modelId="{F15E76CE-0605-4504-A310-AFFB4EDFACC3}" type="parTrans" cxnId="{D5F06A22-1DE0-4D60-A532-276C7E98BC77}">
      <dgm:prSet/>
      <dgm:spPr/>
      <dgm:t>
        <a:bodyPr/>
        <a:lstStyle/>
        <a:p>
          <a:endParaRPr lang="en-US"/>
        </a:p>
      </dgm:t>
    </dgm:pt>
    <dgm:pt modelId="{0AF5C2AA-8845-4C3E-928A-08A04ECC8C6A}" type="sibTrans" cxnId="{D5F06A22-1DE0-4D60-A532-276C7E98BC77}">
      <dgm:prSet/>
      <dgm:spPr/>
      <dgm:t>
        <a:bodyPr/>
        <a:lstStyle/>
        <a:p>
          <a:endParaRPr lang="en-US"/>
        </a:p>
      </dgm:t>
    </dgm:pt>
    <dgm:pt modelId="{15F012FF-03D6-41A1-9FB9-2CF2229B52A6}">
      <dgm:prSet/>
      <dgm:spPr/>
      <dgm:t>
        <a:bodyPr/>
        <a:lstStyle/>
        <a:p>
          <a:r>
            <a:rPr lang="en-GB"/>
            <a:t>Blowing a whistle/ instrument</a:t>
          </a:r>
          <a:endParaRPr lang="en-US"/>
        </a:p>
      </dgm:t>
    </dgm:pt>
    <dgm:pt modelId="{094A2218-AF13-47B3-9ACC-90C6A59D1AA1}" type="parTrans" cxnId="{9A7ACC87-9279-432F-A848-30DA2E20E0A0}">
      <dgm:prSet/>
      <dgm:spPr/>
      <dgm:t>
        <a:bodyPr/>
        <a:lstStyle/>
        <a:p>
          <a:endParaRPr lang="en-US"/>
        </a:p>
      </dgm:t>
    </dgm:pt>
    <dgm:pt modelId="{1E64C9D9-23E5-4833-8E95-4A5D10CA69DD}" type="sibTrans" cxnId="{9A7ACC87-9279-432F-A848-30DA2E20E0A0}">
      <dgm:prSet/>
      <dgm:spPr/>
      <dgm:t>
        <a:bodyPr/>
        <a:lstStyle/>
        <a:p>
          <a:endParaRPr lang="en-US"/>
        </a:p>
      </dgm:t>
    </dgm:pt>
    <dgm:pt modelId="{BC3ACDF8-2696-45FE-B917-9BF65D6D6685}">
      <dgm:prSet/>
      <dgm:spPr/>
      <dgm:t>
        <a:bodyPr/>
        <a:lstStyle/>
        <a:p>
          <a:r>
            <a:rPr lang="en-GB"/>
            <a:t>Making silly faces</a:t>
          </a:r>
          <a:endParaRPr lang="en-US"/>
        </a:p>
      </dgm:t>
    </dgm:pt>
    <dgm:pt modelId="{FBFBC819-1E66-4546-ACEA-231DBED816C2}" type="parTrans" cxnId="{1FE2DE28-3307-448A-97FD-B757B3C65655}">
      <dgm:prSet/>
      <dgm:spPr/>
      <dgm:t>
        <a:bodyPr/>
        <a:lstStyle/>
        <a:p>
          <a:endParaRPr lang="en-US"/>
        </a:p>
      </dgm:t>
    </dgm:pt>
    <dgm:pt modelId="{C980D14E-63F9-44ED-B159-83B1A3A5A68A}" type="sibTrans" cxnId="{1FE2DE28-3307-448A-97FD-B757B3C65655}">
      <dgm:prSet/>
      <dgm:spPr/>
      <dgm:t>
        <a:bodyPr/>
        <a:lstStyle/>
        <a:p>
          <a:endParaRPr lang="en-US"/>
        </a:p>
      </dgm:t>
    </dgm:pt>
    <dgm:pt modelId="{87528F5E-C1E0-4151-BEB4-B5FB19274C88}">
      <dgm:prSet/>
      <dgm:spPr/>
      <dgm:t>
        <a:bodyPr/>
        <a:lstStyle/>
        <a:p>
          <a:r>
            <a:rPr lang="en-GB"/>
            <a:t>Putting on face lotion</a:t>
          </a:r>
          <a:endParaRPr lang="en-US"/>
        </a:p>
      </dgm:t>
    </dgm:pt>
    <dgm:pt modelId="{8A23D708-3602-4518-A1B1-CC9EE3C8151F}" type="parTrans" cxnId="{9FB7BCFD-6E16-41AF-AA4C-85BCF1E3A7FD}">
      <dgm:prSet/>
      <dgm:spPr/>
      <dgm:t>
        <a:bodyPr/>
        <a:lstStyle/>
        <a:p>
          <a:endParaRPr lang="en-US"/>
        </a:p>
      </dgm:t>
    </dgm:pt>
    <dgm:pt modelId="{D7D1F849-E1DB-427C-A051-B845326B79ED}" type="sibTrans" cxnId="{9FB7BCFD-6E16-41AF-AA4C-85BCF1E3A7FD}">
      <dgm:prSet/>
      <dgm:spPr/>
      <dgm:t>
        <a:bodyPr/>
        <a:lstStyle/>
        <a:p>
          <a:endParaRPr lang="en-US"/>
        </a:p>
      </dgm:t>
    </dgm:pt>
    <dgm:pt modelId="{61B8A35F-3EE5-47C5-9F9B-A08C480A841A}">
      <dgm:prSet/>
      <dgm:spPr/>
      <dgm:t>
        <a:bodyPr/>
        <a:lstStyle/>
        <a:p>
          <a:r>
            <a:rPr lang="en-GB"/>
            <a:t>In a warm car</a:t>
          </a:r>
          <a:endParaRPr lang="en-US"/>
        </a:p>
      </dgm:t>
    </dgm:pt>
    <dgm:pt modelId="{56D30CDC-28E3-4EB1-A4D3-488A870187E5}" type="parTrans" cxnId="{87872C09-0229-4F2F-9D73-38E92613F7E2}">
      <dgm:prSet/>
      <dgm:spPr/>
      <dgm:t>
        <a:bodyPr/>
        <a:lstStyle/>
        <a:p>
          <a:endParaRPr lang="en-US"/>
        </a:p>
      </dgm:t>
    </dgm:pt>
    <dgm:pt modelId="{2D0F9BA2-472E-41D0-B9EA-8192EBC37ED8}" type="sibTrans" cxnId="{87872C09-0229-4F2F-9D73-38E92613F7E2}">
      <dgm:prSet/>
      <dgm:spPr/>
      <dgm:t>
        <a:bodyPr/>
        <a:lstStyle/>
        <a:p>
          <a:endParaRPr lang="en-US"/>
        </a:p>
      </dgm:t>
    </dgm:pt>
    <dgm:pt modelId="{B0547722-F72C-4438-85E7-84DE552750A9}">
      <dgm:prSet/>
      <dgm:spPr/>
      <dgm:t>
        <a:bodyPr/>
        <a:lstStyle/>
        <a:p>
          <a:r>
            <a:rPr lang="en-GB"/>
            <a:t>Chewing or eating</a:t>
          </a:r>
          <a:endParaRPr lang="en-US"/>
        </a:p>
      </dgm:t>
    </dgm:pt>
    <dgm:pt modelId="{63406628-2C32-46D5-8F4F-3344FA6D8DBA}" type="parTrans" cxnId="{DF4048CC-798D-4543-802A-F6E17C0C016C}">
      <dgm:prSet/>
      <dgm:spPr/>
      <dgm:t>
        <a:bodyPr/>
        <a:lstStyle/>
        <a:p>
          <a:endParaRPr lang="en-US"/>
        </a:p>
      </dgm:t>
    </dgm:pt>
    <dgm:pt modelId="{C87F20DA-BB3A-4BC8-81EB-9D3C45EF4DCE}" type="sibTrans" cxnId="{DF4048CC-798D-4543-802A-F6E17C0C016C}">
      <dgm:prSet/>
      <dgm:spPr/>
      <dgm:t>
        <a:bodyPr/>
        <a:lstStyle/>
        <a:p>
          <a:endParaRPr lang="en-US"/>
        </a:p>
      </dgm:t>
    </dgm:pt>
    <dgm:pt modelId="{92F6463A-D03F-4ABE-AD68-5ABDE579EB1F}">
      <dgm:prSet/>
      <dgm:spPr/>
      <dgm:t>
        <a:bodyPr/>
        <a:lstStyle/>
        <a:p>
          <a:r>
            <a:rPr lang="en-GB"/>
            <a:t>Washing face</a:t>
          </a:r>
          <a:endParaRPr lang="en-US"/>
        </a:p>
      </dgm:t>
    </dgm:pt>
    <dgm:pt modelId="{458EEA84-2F90-498B-8497-232E01C83256}" type="parTrans" cxnId="{0A69C3D4-75F3-42F3-A44C-3B826DE80394}">
      <dgm:prSet/>
      <dgm:spPr/>
      <dgm:t>
        <a:bodyPr/>
        <a:lstStyle/>
        <a:p>
          <a:endParaRPr lang="en-US"/>
        </a:p>
      </dgm:t>
    </dgm:pt>
    <dgm:pt modelId="{BB145386-9916-45EF-B317-0C23A7BA277B}" type="sibTrans" cxnId="{0A69C3D4-75F3-42F3-A44C-3B826DE80394}">
      <dgm:prSet/>
      <dgm:spPr/>
      <dgm:t>
        <a:bodyPr/>
        <a:lstStyle/>
        <a:p>
          <a:endParaRPr lang="en-US"/>
        </a:p>
      </dgm:t>
    </dgm:pt>
    <dgm:pt modelId="{E155E9DD-C81B-401E-B8FA-80241D5A72FB}" type="pres">
      <dgm:prSet presAssocID="{7AC6F7DF-FBC1-4623-A029-69E3E522237E}" presName="diagram" presStyleCnt="0">
        <dgm:presLayoutVars>
          <dgm:dir/>
          <dgm:resizeHandles val="exact"/>
        </dgm:presLayoutVars>
      </dgm:prSet>
      <dgm:spPr/>
    </dgm:pt>
    <dgm:pt modelId="{87A1DA25-738B-47CE-AD6C-85ECAD34794A}" type="pres">
      <dgm:prSet presAssocID="{28EC41FB-D09D-48FD-BE81-7ED227D08CB5}" presName="node" presStyleLbl="node1" presStyleIdx="0" presStyleCnt="16">
        <dgm:presLayoutVars>
          <dgm:bulletEnabled val="1"/>
        </dgm:presLayoutVars>
      </dgm:prSet>
      <dgm:spPr/>
    </dgm:pt>
    <dgm:pt modelId="{40EAB7CD-E3EA-4815-AD11-B06F72B66984}" type="pres">
      <dgm:prSet presAssocID="{7E60B63A-FCC8-43D6-8C78-E919C17B5F9B}" presName="sibTrans" presStyleCnt="0"/>
      <dgm:spPr/>
    </dgm:pt>
    <dgm:pt modelId="{4D78EBA8-988C-42B1-A8AB-6256513FC274}" type="pres">
      <dgm:prSet presAssocID="{99BA7A0E-ED38-49B2-9562-1C8D11672B08}" presName="node" presStyleLbl="node1" presStyleIdx="1" presStyleCnt="16">
        <dgm:presLayoutVars>
          <dgm:bulletEnabled val="1"/>
        </dgm:presLayoutVars>
      </dgm:prSet>
      <dgm:spPr/>
    </dgm:pt>
    <dgm:pt modelId="{04122122-A779-41E5-A7A2-2040A091DACE}" type="pres">
      <dgm:prSet presAssocID="{C21D1755-FC0C-4ED4-B453-B31DCB6A544B}" presName="sibTrans" presStyleCnt="0"/>
      <dgm:spPr/>
    </dgm:pt>
    <dgm:pt modelId="{D671ED1A-B902-49C2-B7B4-9C30DC786085}" type="pres">
      <dgm:prSet presAssocID="{A3FED5F8-FA3F-4331-95E1-39F4CC4FC5B0}" presName="node" presStyleLbl="node1" presStyleIdx="2" presStyleCnt="16">
        <dgm:presLayoutVars>
          <dgm:bulletEnabled val="1"/>
        </dgm:presLayoutVars>
      </dgm:prSet>
      <dgm:spPr/>
    </dgm:pt>
    <dgm:pt modelId="{2E84C412-6DF5-4490-9B41-612D905E86D1}" type="pres">
      <dgm:prSet presAssocID="{108B8D05-15CE-4F55-AF6E-C842D8340608}" presName="sibTrans" presStyleCnt="0"/>
      <dgm:spPr/>
    </dgm:pt>
    <dgm:pt modelId="{56F27CA5-0C2E-4171-B872-D83AD2BA1600}" type="pres">
      <dgm:prSet presAssocID="{3DF35357-BFF5-4D5A-80CC-DAC30624085B}" presName="node" presStyleLbl="node1" presStyleIdx="3" presStyleCnt="16">
        <dgm:presLayoutVars>
          <dgm:bulletEnabled val="1"/>
        </dgm:presLayoutVars>
      </dgm:prSet>
      <dgm:spPr/>
    </dgm:pt>
    <dgm:pt modelId="{4B705415-D491-4F02-AAC1-A4D3EC828E2B}" type="pres">
      <dgm:prSet presAssocID="{C5C33E1D-C681-4608-A139-527EE8B3D852}" presName="sibTrans" presStyleCnt="0"/>
      <dgm:spPr/>
    </dgm:pt>
    <dgm:pt modelId="{F83213FC-B055-4BDF-B0AA-BA2D24A4D0B9}" type="pres">
      <dgm:prSet presAssocID="{A77E5350-0F6F-40E6-BAE1-4BF25053EBEB}" presName="node" presStyleLbl="node1" presStyleIdx="4" presStyleCnt="16">
        <dgm:presLayoutVars>
          <dgm:bulletEnabled val="1"/>
        </dgm:presLayoutVars>
      </dgm:prSet>
      <dgm:spPr/>
    </dgm:pt>
    <dgm:pt modelId="{33474B59-5FF1-4C02-A6DD-E6A39CEC5B97}" type="pres">
      <dgm:prSet presAssocID="{5A2DB296-1312-4E68-88E6-056529C02EF7}" presName="sibTrans" presStyleCnt="0"/>
      <dgm:spPr/>
    </dgm:pt>
    <dgm:pt modelId="{5D998F54-CE2F-4C5F-97F7-47B322EE1336}" type="pres">
      <dgm:prSet presAssocID="{953A20B9-B9BE-4A9A-BBCC-29381C3F2A21}" presName="node" presStyleLbl="node1" presStyleIdx="5" presStyleCnt="16">
        <dgm:presLayoutVars>
          <dgm:bulletEnabled val="1"/>
        </dgm:presLayoutVars>
      </dgm:prSet>
      <dgm:spPr/>
    </dgm:pt>
    <dgm:pt modelId="{103838D2-2FAD-4F75-9CA7-0D19DA0D6535}" type="pres">
      <dgm:prSet presAssocID="{128C75A2-C4DD-4DEF-9F11-D80054C117AB}" presName="sibTrans" presStyleCnt="0"/>
      <dgm:spPr/>
    </dgm:pt>
    <dgm:pt modelId="{11AB3D8A-6291-4B4C-B80D-A7669806FCB3}" type="pres">
      <dgm:prSet presAssocID="{56DE051C-713E-4938-A198-F610B4B3B246}" presName="node" presStyleLbl="node1" presStyleIdx="6" presStyleCnt="16">
        <dgm:presLayoutVars>
          <dgm:bulletEnabled val="1"/>
        </dgm:presLayoutVars>
      </dgm:prSet>
      <dgm:spPr/>
    </dgm:pt>
    <dgm:pt modelId="{40A34AED-CEAB-46ED-BC29-9754FDD525FA}" type="pres">
      <dgm:prSet presAssocID="{B13ABF00-F049-4B42-98D5-4075A60480E6}" presName="sibTrans" presStyleCnt="0"/>
      <dgm:spPr/>
    </dgm:pt>
    <dgm:pt modelId="{108D1C26-64E8-4C07-821D-7510E7F5941F}" type="pres">
      <dgm:prSet presAssocID="{ED1E07D6-92B0-4297-B622-4D5A648D5196}" presName="node" presStyleLbl="node1" presStyleIdx="7" presStyleCnt="16">
        <dgm:presLayoutVars>
          <dgm:bulletEnabled val="1"/>
        </dgm:presLayoutVars>
      </dgm:prSet>
      <dgm:spPr/>
    </dgm:pt>
    <dgm:pt modelId="{A5D10F7B-215E-46AE-A27A-A7C002EF6676}" type="pres">
      <dgm:prSet presAssocID="{B820E470-2931-42B3-952F-4C1BC0048FEA}" presName="sibTrans" presStyleCnt="0"/>
      <dgm:spPr/>
    </dgm:pt>
    <dgm:pt modelId="{8E226493-8522-491F-A95E-92AB4525FCC6}" type="pres">
      <dgm:prSet presAssocID="{1B5B5CF3-A3BE-4398-AA6B-8A5C32AFA993}" presName="node" presStyleLbl="node1" presStyleIdx="8" presStyleCnt="16">
        <dgm:presLayoutVars>
          <dgm:bulletEnabled val="1"/>
        </dgm:presLayoutVars>
      </dgm:prSet>
      <dgm:spPr/>
    </dgm:pt>
    <dgm:pt modelId="{490574B2-E27A-41D0-A212-966E68CAC5AC}" type="pres">
      <dgm:prSet presAssocID="{68FD72D3-7566-4063-BDA1-AE9582E56E1B}" presName="sibTrans" presStyleCnt="0"/>
      <dgm:spPr/>
    </dgm:pt>
    <dgm:pt modelId="{8CC11A8C-6662-419F-9A5C-3EFF3D482F2C}" type="pres">
      <dgm:prSet presAssocID="{0B9AF8C9-D2E1-4DD2-97BC-841C176AD879}" presName="node" presStyleLbl="node1" presStyleIdx="9" presStyleCnt="16">
        <dgm:presLayoutVars>
          <dgm:bulletEnabled val="1"/>
        </dgm:presLayoutVars>
      </dgm:prSet>
      <dgm:spPr/>
    </dgm:pt>
    <dgm:pt modelId="{C531AEA2-9B9C-42D0-AFD3-1E1C5603D2FE}" type="pres">
      <dgm:prSet presAssocID="{0AF5C2AA-8845-4C3E-928A-08A04ECC8C6A}" presName="sibTrans" presStyleCnt="0"/>
      <dgm:spPr/>
    </dgm:pt>
    <dgm:pt modelId="{6764D1E4-7181-48E2-BFC7-3873A30927C8}" type="pres">
      <dgm:prSet presAssocID="{15F012FF-03D6-41A1-9FB9-2CF2229B52A6}" presName="node" presStyleLbl="node1" presStyleIdx="10" presStyleCnt="16">
        <dgm:presLayoutVars>
          <dgm:bulletEnabled val="1"/>
        </dgm:presLayoutVars>
      </dgm:prSet>
      <dgm:spPr/>
    </dgm:pt>
    <dgm:pt modelId="{AE8B8F38-1E07-48AB-9BAA-7A7A393AB7A6}" type="pres">
      <dgm:prSet presAssocID="{1E64C9D9-23E5-4833-8E95-4A5D10CA69DD}" presName="sibTrans" presStyleCnt="0"/>
      <dgm:spPr/>
    </dgm:pt>
    <dgm:pt modelId="{600FA377-4B6F-4C56-BBD1-A66ED96FB5FC}" type="pres">
      <dgm:prSet presAssocID="{BC3ACDF8-2696-45FE-B917-9BF65D6D6685}" presName="node" presStyleLbl="node1" presStyleIdx="11" presStyleCnt="16">
        <dgm:presLayoutVars>
          <dgm:bulletEnabled val="1"/>
        </dgm:presLayoutVars>
      </dgm:prSet>
      <dgm:spPr/>
    </dgm:pt>
    <dgm:pt modelId="{363328C3-6A44-4677-A5A0-EF12D179BDB5}" type="pres">
      <dgm:prSet presAssocID="{C980D14E-63F9-44ED-B159-83B1A3A5A68A}" presName="sibTrans" presStyleCnt="0"/>
      <dgm:spPr/>
    </dgm:pt>
    <dgm:pt modelId="{51E5D34C-1720-4D11-ADAA-0002B03613C9}" type="pres">
      <dgm:prSet presAssocID="{87528F5E-C1E0-4151-BEB4-B5FB19274C88}" presName="node" presStyleLbl="node1" presStyleIdx="12" presStyleCnt="16">
        <dgm:presLayoutVars>
          <dgm:bulletEnabled val="1"/>
        </dgm:presLayoutVars>
      </dgm:prSet>
      <dgm:spPr/>
    </dgm:pt>
    <dgm:pt modelId="{61079A83-3740-4881-ACC2-F928C8B8A8CA}" type="pres">
      <dgm:prSet presAssocID="{D7D1F849-E1DB-427C-A051-B845326B79ED}" presName="sibTrans" presStyleCnt="0"/>
      <dgm:spPr/>
    </dgm:pt>
    <dgm:pt modelId="{195E6C5D-B322-4F2E-B226-13A0FE7D3C90}" type="pres">
      <dgm:prSet presAssocID="{61B8A35F-3EE5-47C5-9F9B-A08C480A841A}" presName="node" presStyleLbl="node1" presStyleIdx="13" presStyleCnt="16">
        <dgm:presLayoutVars>
          <dgm:bulletEnabled val="1"/>
        </dgm:presLayoutVars>
      </dgm:prSet>
      <dgm:spPr/>
    </dgm:pt>
    <dgm:pt modelId="{4635478F-A8D2-4261-9E5A-7BE98C9D853B}" type="pres">
      <dgm:prSet presAssocID="{2D0F9BA2-472E-41D0-B9EA-8192EBC37ED8}" presName="sibTrans" presStyleCnt="0"/>
      <dgm:spPr/>
    </dgm:pt>
    <dgm:pt modelId="{83EE3439-E2D0-40CC-A1A6-72A77BADC400}" type="pres">
      <dgm:prSet presAssocID="{B0547722-F72C-4438-85E7-84DE552750A9}" presName="node" presStyleLbl="node1" presStyleIdx="14" presStyleCnt="16">
        <dgm:presLayoutVars>
          <dgm:bulletEnabled val="1"/>
        </dgm:presLayoutVars>
      </dgm:prSet>
      <dgm:spPr/>
    </dgm:pt>
    <dgm:pt modelId="{171D6C43-A239-43DF-96D0-AA0070BD2912}" type="pres">
      <dgm:prSet presAssocID="{C87F20DA-BB3A-4BC8-81EB-9D3C45EF4DCE}" presName="sibTrans" presStyleCnt="0"/>
      <dgm:spPr/>
    </dgm:pt>
    <dgm:pt modelId="{5E3C3437-EDE3-4039-8DF8-D40FC9CB26C3}" type="pres">
      <dgm:prSet presAssocID="{92F6463A-D03F-4ABE-AD68-5ABDE579EB1F}" presName="node" presStyleLbl="node1" presStyleIdx="15" presStyleCnt="16">
        <dgm:presLayoutVars>
          <dgm:bulletEnabled val="1"/>
        </dgm:presLayoutVars>
      </dgm:prSet>
      <dgm:spPr/>
    </dgm:pt>
  </dgm:ptLst>
  <dgm:cxnLst>
    <dgm:cxn modelId="{F325CC02-1178-4ED9-804A-385B09E6FD75}" type="presOf" srcId="{B0547722-F72C-4438-85E7-84DE552750A9}" destId="{83EE3439-E2D0-40CC-A1A6-72A77BADC400}" srcOrd="0" destOrd="0" presId="urn:microsoft.com/office/officeart/2005/8/layout/default"/>
    <dgm:cxn modelId="{87872C09-0229-4F2F-9D73-38E92613F7E2}" srcId="{7AC6F7DF-FBC1-4623-A029-69E3E522237E}" destId="{61B8A35F-3EE5-47C5-9F9B-A08C480A841A}" srcOrd="13" destOrd="0" parTransId="{56D30CDC-28E3-4EB1-A4D3-488A870187E5}" sibTransId="{2D0F9BA2-472E-41D0-B9EA-8192EBC37ED8}"/>
    <dgm:cxn modelId="{84E2520D-7101-42E7-BF52-78F0C8EB1269}" srcId="{7AC6F7DF-FBC1-4623-A029-69E3E522237E}" destId="{953A20B9-B9BE-4A9A-BBCC-29381C3F2A21}" srcOrd="5" destOrd="0" parTransId="{E45B5596-9ED4-42C4-8692-78843C88107C}" sibTransId="{128C75A2-C4DD-4DEF-9F11-D80054C117AB}"/>
    <dgm:cxn modelId="{A874CB0F-5921-4988-AEA3-7CC5B97C2855}" srcId="{7AC6F7DF-FBC1-4623-A029-69E3E522237E}" destId="{3DF35357-BFF5-4D5A-80CC-DAC30624085B}" srcOrd="3" destOrd="0" parTransId="{05A03746-3F23-4684-9565-51F240201F0C}" sibTransId="{C5C33E1D-C681-4608-A139-527EE8B3D852}"/>
    <dgm:cxn modelId="{810F9D16-85D4-405C-99EC-7B3F4E571B3F}" type="presOf" srcId="{0B9AF8C9-D2E1-4DD2-97BC-841C176AD879}" destId="{8CC11A8C-6662-419F-9A5C-3EFF3D482F2C}" srcOrd="0" destOrd="0" presId="urn:microsoft.com/office/officeart/2005/8/layout/default"/>
    <dgm:cxn modelId="{2789CD1B-DF6C-4719-BCE3-353C1422783C}" srcId="{7AC6F7DF-FBC1-4623-A029-69E3E522237E}" destId="{1B5B5CF3-A3BE-4398-AA6B-8A5C32AFA993}" srcOrd="8" destOrd="0" parTransId="{29B00879-CA7F-47FE-99DF-48610729C237}" sibTransId="{68FD72D3-7566-4063-BDA1-AE9582E56E1B}"/>
    <dgm:cxn modelId="{D5F06A22-1DE0-4D60-A532-276C7E98BC77}" srcId="{7AC6F7DF-FBC1-4623-A029-69E3E522237E}" destId="{0B9AF8C9-D2E1-4DD2-97BC-841C176AD879}" srcOrd="9" destOrd="0" parTransId="{F15E76CE-0605-4504-A310-AFFB4EDFACC3}" sibTransId="{0AF5C2AA-8845-4C3E-928A-08A04ECC8C6A}"/>
    <dgm:cxn modelId="{1FE2DE28-3307-448A-97FD-B757B3C65655}" srcId="{7AC6F7DF-FBC1-4623-A029-69E3E522237E}" destId="{BC3ACDF8-2696-45FE-B917-9BF65D6D6685}" srcOrd="11" destOrd="0" parTransId="{FBFBC819-1E66-4546-ACEA-231DBED816C2}" sibTransId="{C980D14E-63F9-44ED-B159-83B1A3A5A68A}"/>
    <dgm:cxn modelId="{24F8782E-07FA-45B8-815D-6110D2742800}" type="presOf" srcId="{87528F5E-C1E0-4151-BEB4-B5FB19274C88}" destId="{51E5D34C-1720-4D11-ADAA-0002B03613C9}" srcOrd="0" destOrd="0" presId="urn:microsoft.com/office/officeart/2005/8/layout/default"/>
    <dgm:cxn modelId="{39843530-8760-4456-86A2-8ECC0DBA87C5}" type="presOf" srcId="{953A20B9-B9BE-4A9A-BBCC-29381C3F2A21}" destId="{5D998F54-CE2F-4C5F-97F7-47B322EE1336}" srcOrd="0" destOrd="0" presId="urn:microsoft.com/office/officeart/2005/8/layout/default"/>
    <dgm:cxn modelId="{EFE60433-F8DE-4BCF-8748-54C12937E8B7}" type="presOf" srcId="{A3FED5F8-FA3F-4331-95E1-39F4CC4FC5B0}" destId="{D671ED1A-B902-49C2-B7B4-9C30DC786085}" srcOrd="0" destOrd="0" presId="urn:microsoft.com/office/officeart/2005/8/layout/default"/>
    <dgm:cxn modelId="{A7648438-7153-41B5-81A0-5C32625D0F8A}" srcId="{7AC6F7DF-FBC1-4623-A029-69E3E522237E}" destId="{A3FED5F8-FA3F-4331-95E1-39F4CC4FC5B0}" srcOrd="2" destOrd="0" parTransId="{ADFCA2C9-4117-44BD-8055-BF4BBCD89B07}" sibTransId="{108B8D05-15CE-4F55-AF6E-C842D8340608}"/>
    <dgm:cxn modelId="{899F1140-268F-40E3-A66F-B0EA7E538E25}" srcId="{7AC6F7DF-FBC1-4623-A029-69E3E522237E}" destId="{A77E5350-0F6F-40E6-BAE1-4BF25053EBEB}" srcOrd="4" destOrd="0" parTransId="{489463AE-E184-4F12-A39A-F31C1017A871}" sibTransId="{5A2DB296-1312-4E68-88E6-056529C02EF7}"/>
    <dgm:cxn modelId="{224D0562-C66A-4552-AACA-8A0AC225ED91}" type="presOf" srcId="{1B5B5CF3-A3BE-4398-AA6B-8A5C32AFA993}" destId="{8E226493-8522-491F-A95E-92AB4525FCC6}" srcOrd="0" destOrd="0" presId="urn:microsoft.com/office/officeart/2005/8/layout/default"/>
    <dgm:cxn modelId="{AB3A9E42-7D5F-4438-A5C7-4E5E6C44CD5B}" type="presOf" srcId="{BC3ACDF8-2696-45FE-B917-9BF65D6D6685}" destId="{600FA377-4B6F-4C56-BBD1-A66ED96FB5FC}" srcOrd="0" destOrd="0" presId="urn:microsoft.com/office/officeart/2005/8/layout/default"/>
    <dgm:cxn modelId="{12F77E44-082A-4E89-A2A5-7498E2C203E2}" type="presOf" srcId="{7AC6F7DF-FBC1-4623-A029-69E3E522237E}" destId="{E155E9DD-C81B-401E-B8FA-80241D5A72FB}" srcOrd="0" destOrd="0" presId="urn:microsoft.com/office/officeart/2005/8/layout/default"/>
    <dgm:cxn modelId="{6094D466-548B-47A0-A9B0-13350A09469E}" type="presOf" srcId="{99BA7A0E-ED38-49B2-9562-1C8D11672B08}" destId="{4D78EBA8-988C-42B1-A8AB-6256513FC274}" srcOrd="0" destOrd="0" presId="urn:microsoft.com/office/officeart/2005/8/layout/default"/>
    <dgm:cxn modelId="{241A2669-BACF-4EB0-B998-32BB6C4C57D8}" type="presOf" srcId="{28EC41FB-D09D-48FD-BE81-7ED227D08CB5}" destId="{87A1DA25-738B-47CE-AD6C-85ECAD34794A}" srcOrd="0" destOrd="0" presId="urn:microsoft.com/office/officeart/2005/8/layout/default"/>
    <dgm:cxn modelId="{C100FB4E-5D24-4EB0-B1AF-A2BB02F51AC3}" srcId="{7AC6F7DF-FBC1-4623-A029-69E3E522237E}" destId="{99BA7A0E-ED38-49B2-9562-1C8D11672B08}" srcOrd="1" destOrd="0" parTransId="{479292E2-39A4-41D0-9384-A49CAFD9EB9A}" sibTransId="{C21D1755-FC0C-4ED4-B453-B31DCB6A544B}"/>
    <dgm:cxn modelId="{47DA8878-7C00-4DAA-AFF3-EF1C83AC2467}" type="presOf" srcId="{ED1E07D6-92B0-4297-B622-4D5A648D5196}" destId="{108D1C26-64E8-4C07-821D-7510E7F5941F}" srcOrd="0" destOrd="0" presId="urn:microsoft.com/office/officeart/2005/8/layout/default"/>
    <dgm:cxn modelId="{9A7ACC87-9279-432F-A848-30DA2E20E0A0}" srcId="{7AC6F7DF-FBC1-4623-A029-69E3E522237E}" destId="{15F012FF-03D6-41A1-9FB9-2CF2229B52A6}" srcOrd="10" destOrd="0" parTransId="{094A2218-AF13-47B3-9ACC-90C6A59D1AA1}" sibTransId="{1E64C9D9-23E5-4833-8E95-4A5D10CA69DD}"/>
    <dgm:cxn modelId="{966A6F8E-B50D-4B5B-A7A0-1EB6327510D8}" type="presOf" srcId="{15F012FF-03D6-41A1-9FB9-2CF2229B52A6}" destId="{6764D1E4-7181-48E2-BFC7-3873A30927C8}" srcOrd="0" destOrd="0" presId="urn:microsoft.com/office/officeart/2005/8/layout/default"/>
    <dgm:cxn modelId="{570D6E92-7905-4D3E-BF48-10CB41479252}" srcId="{7AC6F7DF-FBC1-4623-A029-69E3E522237E}" destId="{28EC41FB-D09D-48FD-BE81-7ED227D08CB5}" srcOrd="0" destOrd="0" parTransId="{0905B0B7-FD88-409C-AF10-BC9AEE5E3E5D}" sibTransId="{7E60B63A-FCC8-43D6-8C78-E919C17B5F9B}"/>
    <dgm:cxn modelId="{EC2BAE93-312B-4DDA-B23A-CAD52B000752}" type="presOf" srcId="{92F6463A-D03F-4ABE-AD68-5ABDE579EB1F}" destId="{5E3C3437-EDE3-4039-8DF8-D40FC9CB26C3}" srcOrd="0" destOrd="0" presId="urn:microsoft.com/office/officeart/2005/8/layout/default"/>
    <dgm:cxn modelId="{606EFA9F-8F40-43FA-BFB4-1402055357EC}" type="presOf" srcId="{3DF35357-BFF5-4D5A-80CC-DAC30624085B}" destId="{56F27CA5-0C2E-4171-B872-D83AD2BA1600}" srcOrd="0" destOrd="0" presId="urn:microsoft.com/office/officeart/2005/8/layout/default"/>
    <dgm:cxn modelId="{00DF2BB7-BBB0-4B9C-B4FB-F05695378960}" type="presOf" srcId="{A77E5350-0F6F-40E6-BAE1-4BF25053EBEB}" destId="{F83213FC-B055-4BDF-B0AA-BA2D24A4D0B9}" srcOrd="0" destOrd="0" presId="urn:microsoft.com/office/officeart/2005/8/layout/default"/>
    <dgm:cxn modelId="{918834BE-7635-4798-92B5-C8C44EF32403}" srcId="{7AC6F7DF-FBC1-4623-A029-69E3E522237E}" destId="{ED1E07D6-92B0-4297-B622-4D5A648D5196}" srcOrd="7" destOrd="0" parTransId="{94CF3211-4E93-410F-B7BA-C541E0A919C0}" sibTransId="{B820E470-2931-42B3-952F-4C1BC0048FEA}"/>
    <dgm:cxn modelId="{161BBCC9-10AF-4881-9CC5-11A6EE670911}" srcId="{7AC6F7DF-FBC1-4623-A029-69E3E522237E}" destId="{56DE051C-713E-4938-A198-F610B4B3B246}" srcOrd="6" destOrd="0" parTransId="{49282FAB-9B02-4B35-A0B6-9A389E47821E}" sibTransId="{B13ABF00-F049-4B42-98D5-4075A60480E6}"/>
    <dgm:cxn modelId="{DF4048CC-798D-4543-802A-F6E17C0C016C}" srcId="{7AC6F7DF-FBC1-4623-A029-69E3E522237E}" destId="{B0547722-F72C-4438-85E7-84DE552750A9}" srcOrd="14" destOrd="0" parTransId="{63406628-2C32-46D5-8F4F-3344FA6D8DBA}" sibTransId="{C87F20DA-BB3A-4BC8-81EB-9D3C45EF4DCE}"/>
    <dgm:cxn modelId="{0A69C3D4-75F3-42F3-A44C-3B826DE80394}" srcId="{7AC6F7DF-FBC1-4623-A029-69E3E522237E}" destId="{92F6463A-D03F-4ABE-AD68-5ABDE579EB1F}" srcOrd="15" destOrd="0" parTransId="{458EEA84-2F90-498B-8497-232E01C83256}" sibTransId="{BB145386-9916-45EF-B317-0C23A7BA277B}"/>
    <dgm:cxn modelId="{91C9AED7-AE8E-4F90-A480-A387F34111D9}" type="presOf" srcId="{56DE051C-713E-4938-A198-F610B4B3B246}" destId="{11AB3D8A-6291-4B4C-B80D-A7669806FCB3}" srcOrd="0" destOrd="0" presId="urn:microsoft.com/office/officeart/2005/8/layout/default"/>
    <dgm:cxn modelId="{9F2CBCDB-D0A3-4150-888D-4B1CBDEC8442}" type="presOf" srcId="{61B8A35F-3EE5-47C5-9F9B-A08C480A841A}" destId="{195E6C5D-B322-4F2E-B226-13A0FE7D3C90}" srcOrd="0" destOrd="0" presId="urn:microsoft.com/office/officeart/2005/8/layout/default"/>
    <dgm:cxn modelId="{9FB7BCFD-6E16-41AF-AA4C-85BCF1E3A7FD}" srcId="{7AC6F7DF-FBC1-4623-A029-69E3E522237E}" destId="{87528F5E-C1E0-4151-BEB4-B5FB19274C88}" srcOrd="12" destOrd="0" parTransId="{8A23D708-3602-4518-A1B1-CC9EE3C8151F}" sibTransId="{D7D1F849-E1DB-427C-A051-B845326B79ED}"/>
    <dgm:cxn modelId="{6E960BBF-243A-4E31-81F6-47176E0D986E}" type="presParOf" srcId="{E155E9DD-C81B-401E-B8FA-80241D5A72FB}" destId="{87A1DA25-738B-47CE-AD6C-85ECAD34794A}" srcOrd="0" destOrd="0" presId="urn:microsoft.com/office/officeart/2005/8/layout/default"/>
    <dgm:cxn modelId="{F5D6C8AD-5E39-43D9-93EE-9F27B7F61739}" type="presParOf" srcId="{E155E9DD-C81B-401E-B8FA-80241D5A72FB}" destId="{40EAB7CD-E3EA-4815-AD11-B06F72B66984}" srcOrd="1" destOrd="0" presId="urn:microsoft.com/office/officeart/2005/8/layout/default"/>
    <dgm:cxn modelId="{33DC254A-D5B5-4163-BF50-56B0DEA76448}" type="presParOf" srcId="{E155E9DD-C81B-401E-B8FA-80241D5A72FB}" destId="{4D78EBA8-988C-42B1-A8AB-6256513FC274}" srcOrd="2" destOrd="0" presId="urn:microsoft.com/office/officeart/2005/8/layout/default"/>
    <dgm:cxn modelId="{A1D6746C-5631-4277-B0AC-D0EE319DA862}" type="presParOf" srcId="{E155E9DD-C81B-401E-B8FA-80241D5A72FB}" destId="{04122122-A779-41E5-A7A2-2040A091DACE}" srcOrd="3" destOrd="0" presId="urn:microsoft.com/office/officeart/2005/8/layout/default"/>
    <dgm:cxn modelId="{79BFDF5B-F0B7-47ED-88B8-BFC9643EA794}" type="presParOf" srcId="{E155E9DD-C81B-401E-B8FA-80241D5A72FB}" destId="{D671ED1A-B902-49C2-B7B4-9C30DC786085}" srcOrd="4" destOrd="0" presId="urn:microsoft.com/office/officeart/2005/8/layout/default"/>
    <dgm:cxn modelId="{FB0AB8F9-637B-4F10-AA7D-A291212D4578}" type="presParOf" srcId="{E155E9DD-C81B-401E-B8FA-80241D5A72FB}" destId="{2E84C412-6DF5-4490-9B41-612D905E86D1}" srcOrd="5" destOrd="0" presId="urn:microsoft.com/office/officeart/2005/8/layout/default"/>
    <dgm:cxn modelId="{60F2E1C4-83A4-46D8-86C0-028D268D3A86}" type="presParOf" srcId="{E155E9DD-C81B-401E-B8FA-80241D5A72FB}" destId="{56F27CA5-0C2E-4171-B872-D83AD2BA1600}" srcOrd="6" destOrd="0" presId="urn:microsoft.com/office/officeart/2005/8/layout/default"/>
    <dgm:cxn modelId="{DE859586-F96F-4CF0-BE81-0AEE98920289}" type="presParOf" srcId="{E155E9DD-C81B-401E-B8FA-80241D5A72FB}" destId="{4B705415-D491-4F02-AAC1-A4D3EC828E2B}" srcOrd="7" destOrd="0" presId="urn:microsoft.com/office/officeart/2005/8/layout/default"/>
    <dgm:cxn modelId="{71C27EAD-211F-4B54-95E8-C9FB316AC8DF}" type="presParOf" srcId="{E155E9DD-C81B-401E-B8FA-80241D5A72FB}" destId="{F83213FC-B055-4BDF-B0AA-BA2D24A4D0B9}" srcOrd="8" destOrd="0" presId="urn:microsoft.com/office/officeart/2005/8/layout/default"/>
    <dgm:cxn modelId="{3BE25ABF-2E77-4B5F-A6AF-106A179B2C8F}" type="presParOf" srcId="{E155E9DD-C81B-401E-B8FA-80241D5A72FB}" destId="{33474B59-5FF1-4C02-A6DD-E6A39CEC5B97}" srcOrd="9" destOrd="0" presId="urn:microsoft.com/office/officeart/2005/8/layout/default"/>
    <dgm:cxn modelId="{BC3CBA9F-2E2D-4411-BF4D-4418273A6F29}" type="presParOf" srcId="{E155E9DD-C81B-401E-B8FA-80241D5A72FB}" destId="{5D998F54-CE2F-4C5F-97F7-47B322EE1336}" srcOrd="10" destOrd="0" presId="urn:microsoft.com/office/officeart/2005/8/layout/default"/>
    <dgm:cxn modelId="{6AEAC910-D59C-4C83-894D-9D3A019B1E51}" type="presParOf" srcId="{E155E9DD-C81B-401E-B8FA-80241D5A72FB}" destId="{103838D2-2FAD-4F75-9CA7-0D19DA0D6535}" srcOrd="11" destOrd="0" presId="urn:microsoft.com/office/officeart/2005/8/layout/default"/>
    <dgm:cxn modelId="{C680B882-A516-4449-B071-E45244972CBA}" type="presParOf" srcId="{E155E9DD-C81B-401E-B8FA-80241D5A72FB}" destId="{11AB3D8A-6291-4B4C-B80D-A7669806FCB3}" srcOrd="12" destOrd="0" presId="urn:microsoft.com/office/officeart/2005/8/layout/default"/>
    <dgm:cxn modelId="{C437EEF6-4692-4D48-83B0-5CC8EAA102FD}" type="presParOf" srcId="{E155E9DD-C81B-401E-B8FA-80241D5A72FB}" destId="{40A34AED-CEAB-46ED-BC29-9754FDD525FA}" srcOrd="13" destOrd="0" presId="urn:microsoft.com/office/officeart/2005/8/layout/default"/>
    <dgm:cxn modelId="{CD5B2653-2FD9-46C2-9718-BE5453963539}" type="presParOf" srcId="{E155E9DD-C81B-401E-B8FA-80241D5A72FB}" destId="{108D1C26-64E8-4C07-821D-7510E7F5941F}" srcOrd="14" destOrd="0" presId="urn:microsoft.com/office/officeart/2005/8/layout/default"/>
    <dgm:cxn modelId="{8020124B-F332-49C5-B577-A27B57277087}" type="presParOf" srcId="{E155E9DD-C81B-401E-B8FA-80241D5A72FB}" destId="{A5D10F7B-215E-46AE-A27A-A7C002EF6676}" srcOrd="15" destOrd="0" presId="urn:microsoft.com/office/officeart/2005/8/layout/default"/>
    <dgm:cxn modelId="{79C4F8D1-2F9E-45D2-8D26-BA109541DD44}" type="presParOf" srcId="{E155E9DD-C81B-401E-B8FA-80241D5A72FB}" destId="{8E226493-8522-491F-A95E-92AB4525FCC6}" srcOrd="16" destOrd="0" presId="urn:microsoft.com/office/officeart/2005/8/layout/default"/>
    <dgm:cxn modelId="{BCA67D9A-19BA-4B7A-8C27-4991650FDA2A}" type="presParOf" srcId="{E155E9DD-C81B-401E-B8FA-80241D5A72FB}" destId="{490574B2-E27A-41D0-A212-966E68CAC5AC}" srcOrd="17" destOrd="0" presId="urn:microsoft.com/office/officeart/2005/8/layout/default"/>
    <dgm:cxn modelId="{805D09F5-C068-4263-AE28-7242EF29EDBA}" type="presParOf" srcId="{E155E9DD-C81B-401E-B8FA-80241D5A72FB}" destId="{8CC11A8C-6662-419F-9A5C-3EFF3D482F2C}" srcOrd="18" destOrd="0" presId="urn:microsoft.com/office/officeart/2005/8/layout/default"/>
    <dgm:cxn modelId="{9A53F1D5-41CC-43A8-9342-6A84FA65B939}" type="presParOf" srcId="{E155E9DD-C81B-401E-B8FA-80241D5A72FB}" destId="{C531AEA2-9B9C-42D0-AFD3-1E1C5603D2FE}" srcOrd="19" destOrd="0" presId="urn:microsoft.com/office/officeart/2005/8/layout/default"/>
    <dgm:cxn modelId="{A24D91FD-5CE2-4F05-8033-B7DCBE8CAD06}" type="presParOf" srcId="{E155E9DD-C81B-401E-B8FA-80241D5A72FB}" destId="{6764D1E4-7181-48E2-BFC7-3873A30927C8}" srcOrd="20" destOrd="0" presId="urn:microsoft.com/office/officeart/2005/8/layout/default"/>
    <dgm:cxn modelId="{D94B8D74-1D1A-443D-878F-9B58BEEC3C68}" type="presParOf" srcId="{E155E9DD-C81B-401E-B8FA-80241D5A72FB}" destId="{AE8B8F38-1E07-48AB-9BAA-7A7A393AB7A6}" srcOrd="21" destOrd="0" presId="urn:microsoft.com/office/officeart/2005/8/layout/default"/>
    <dgm:cxn modelId="{6324F11E-4E7E-440A-A152-FD76EB389460}" type="presParOf" srcId="{E155E9DD-C81B-401E-B8FA-80241D5A72FB}" destId="{600FA377-4B6F-4C56-BBD1-A66ED96FB5FC}" srcOrd="22" destOrd="0" presId="urn:microsoft.com/office/officeart/2005/8/layout/default"/>
    <dgm:cxn modelId="{274C1AD6-8C77-4129-A564-EC378708C697}" type="presParOf" srcId="{E155E9DD-C81B-401E-B8FA-80241D5A72FB}" destId="{363328C3-6A44-4677-A5A0-EF12D179BDB5}" srcOrd="23" destOrd="0" presId="urn:microsoft.com/office/officeart/2005/8/layout/default"/>
    <dgm:cxn modelId="{F5BD585A-8DB8-4145-8BAA-967FF667E254}" type="presParOf" srcId="{E155E9DD-C81B-401E-B8FA-80241D5A72FB}" destId="{51E5D34C-1720-4D11-ADAA-0002B03613C9}" srcOrd="24" destOrd="0" presId="urn:microsoft.com/office/officeart/2005/8/layout/default"/>
    <dgm:cxn modelId="{AFB1C0F5-C721-4D6C-BF79-D1FA1BC87D77}" type="presParOf" srcId="{E155E9DD-C81B-401E-B8FA-80241D5A72FB}" destId="{61079A83-3740-4881-ACC2-F928C8B8A8CA}" srcOrd="25" destOrd="0" presId="urn:microsoft.com/office/officeart/2005/8/layout/default"/>
    <dgm:cxn modelId="{3885B700-4AA6-4943-9603-FBC909732105}" type="presParOf" srcId="{E155E9DD-C81B-401E-B8FA-80241D5A72FB}" destId="{195E6C5D-B322-4F2E-B226-13A0FE7D3C90}" srcOrd="26" destOrd="0" presId="urn:microsoft.com/office/officeart/2005/8/layout/default"/>
    <dgm:cxn modelId="{FEBDE97A-BAD4-4168-A491-1E6DF2EA15F2}" type="presParOf" srcId="{E155E9DD-C81B-401E-B8FA-80241D5A72FB}" destId="{4635478F-A8D2-4261-9E5A-7BE98C9D853B}" srcOrd="27" destOrd="0" presId="urn:microsoft.com/office/officeart/2005/8/layout/default"/>
    <dgm:cxn modelId="{07AA3ECC-424C-4F5E-A08E-80E57C319ED1}" type="presParOf" srcId="{E155E9DD-C81B-401E-B8FA-80241D5A72FB}" destId="{83EE3439-E2D0-40CC-A1A6-72A77BADC400}" srcOrd="28" destOrd="0" presId="urn:microsoft.com/office/officeart/2005/8/layout/default"/>
    <dgm:cxn modelId="{92B279A5-B047-466E-9CE0-90CF8C0AC30D}" type="presParOf" srcId="{E155E9DD-C81B-401E-B8FA-80241D5A72FB}" destId="{171D6C43-A239-43DF-96D0-AA0070BD2912}" srcOrd="29" destOrd="0" presId="urn:microsoft.com/office/officeart/2005/8/layout/default"/>
    <dgm:cxn modelId="{620A1B00-A930-4DBC-A83E-3BA436092A3C}" type="presParOf" srcId="{E155E9DD-C81B-401E-B8FA-80241D5A72FB}" destId="{5E3C3437-EDE3-4039-8DF8-D40FC9CB26C3}"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A1F8A9-4A30-4D6D-AD39-08A39E9C3EB2}"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06279568-B83C-471E-803E-6CF69DFF4606}">
      <dgm:prSet/>
      <dgm:spPr/>
      <dgm:t>
        <a:bodyPr/>
        <a:lstStyle/>
        <a:p>
          <a:r>
            <a:rPr lang="en-GB"/>
            <a:t>Hugging a loved one</a:t>
          </a:r>
          <a:endParaRPr lang="en-US"/>
        </a:p>
      </dgm:t>
    </dgm:pt>
    <dgm:pt modelId="{60A603BF-BFCC-4E5A-804F-3AABEBA4C2C7}" type="parTrans" cxnId="{6A5BECE9-E1E8-4DA5-95C4-8B9D9F3672A0}">
      <dgm:prSet/>
      <dgm:spPr/>
      <dgm:t>
        <a:bodyPr/>
        <a:lstStyle/>
        <a:p>
          <a:endParaRPr lang="en-US"/>
        </a:p>
      </dgm:t>
    </dgm:pt>
    <dgm:pt modelId="{FD1F25BD-6E9E-4416-9DE7-52F270A06F08}" type="sibTrans" cxnId="{6A5BECE9-E1E8-4DA5-95C4-8B9D9F3672A0}">
      <dgm:prSet/>
      <dgm:spPr/>
      <dgm:t>
        <a:bodyPr/>
        <a:lstStyle/>
        <a:p>
          <a:endParaRPr lang="en-US"/>
        </a:p>
      </dgm:t>
    </dgm:pt>
    <dgm:pt modelId="{16EBC531-3887-4C6C-AC0E-4FFABACA0689}">
      <dgm:prSet/>
      <dgm:spPr/>
      <dgm:t>
        <a:bodyPr/>
        <a:lstStyle/>
        <a:p>
          <a:r>
            <a:rPr lang="en-GB"/>
            <a:t>Taking a shower/ bath</a:t>
          </a:r>
          <a:endParaRPr lang="en-US"/>
        </a:p>
      </dgm:t>
    </dgm:pt>
    <dgm:pt modelId="{B30E6D7B-000A-4F62-B45A-665FA2A59882}" type="parTrans" cxnId="{2851E8EF-7352-454C-9C96-EB244512A84E}">
      <dgm:prSet/>
      <dgm:spPr/>
      <dgm:t>
        <a:bodyPr/>
        <a:lstStyle/>
        <a:p>
          <a:endParaRPr lang="en-US"/>
        </a:p>
      </dgm:t>
    </dgm:pt>
    <dgm:pt modelId="{EB8DE523-2CE9-41D6-B2F7-A4A265250704}" type="sibTrans" cxnId="{2851E8EF-7352-454C-9C96-EB244512A84E}">
      <dgm:prSet/>
      <dgm:spPr/>
      <dgm:t>
        <a:bodyPr/>
        <a:lstStyle/>
        <a:p>
          <a:endParaRPr lang="en-US"/>
        </a:p>
      </dgm:t>
    </dgm:pt>
    <dgm:pt modelId="{A0F8DD38-5C42-4CB6-AC81-8D1E68737AAF}">
      <dgm:prSet/>
      <dgm:spPr/>
      <dgm:t>
        <a:bodyPr/>
        <a:lstStyle/>
        <a:p>
          <a:r>
            <a:rPr lang="en-GB"/>
            <a:t>After active play/ exercise</a:t>
          </a:r>
          <a:endParaRPr lang="en-US"/>
        </a:p>
      </dgm:t>
    </dgm:pt>
    <dgm:pt modelId="{A854C7AC-6816-4040-B59C-B45DC7D19585}" type="parTrans" cxnId="{8530E658-7C31-4666-AB4E-74C30405F6D2}">
      <dgm:prSet/>
      <dgm:spPr/>
      <dgm:t>
        <a:bodyPr/>
        <a:lstStyle/>
        <a:p>
          <a:endParaRPr lang="en-US"/>
        </a:p>
      </dgm:t>
    </dgm:pt>
    <dgm:pt modelId="{A00EF48F-7340-4815-8D30-219C963C8D4F}" type="sibTrans" cxnId="{8530E658-7C31-4666-AB4E-74C30405F6D2}">
      <dgm:prSet/>
      <dgm:spPr/>
      <dgm:t>
        <a:bodyPr/>
        <a:lstStyle/>
        <a:p>
          <a:endParaRPr lang="en-US"/>
        </a:p>
      </dgm:t>
    </dgm:pt>
    <dgm:pt modelId="{4F90CCCC-0451-4ABB-BEEF-478AB792287D}">
      <dgm:prSet/>
      <dgm:spPr/>
      <dgm:t>
        <a:bodyPr/>
        <a:lstStyle/>
        <a:p>
          <a:r>
            <a:rPr lang="en-GB"/>
            <a:t>Going outside in hot/ cold weather</a:t>
          </a:r>
          <a:endParaRPr lang="en-US"/>
        </a:p>
      </dgm:t>
    </dgm:pt>
    <dgm:pt modelId="{C7205AAD-A59D-4650-8757-09617A5CBFCC}" type="parTrans" cxnId="{C023068D-EF13-4FA3-A641-9C40410ADDEF}">
      <dgm:prSet/>
      <dgm:spPr/>
      <dgm:t>
        <a:bodyPr/>
        <a:lstStyle/>
        <a:p>
          <a:endParaRPr lang="en-US"/>
        </a:p>
      </dgm:t>
    </dgm:pt>
    <dgm:pt modelId="{0F1F9807-4B6E-4C7D-A56C-6FFEEF03089C}" type="sibTrans" cxnId="{C023068D-EF13-4FA3-A641-9C40410ADDEF}">
      <dgm:prSet/>
      <dgm:spPr/>
      <dgm:t>
        <a:bodyPr/>
        <a:lstStyle/>
        <a:p>
          <a:endParaRPr lang="en-US"/>
        </a:p>
      </dgm:t>
    </dgm:pt>
    <dgm:pt modelId="{F7431D36-A186-4003-8270-F240FCED583B}">
      <dgm:prSet/>
      <dgm:spPr/>
      <dgm:t>
        <a:bodyPr/>
        <a:lstStyle/>
        <a:p>
          <a:r>
            <a:rPr lang="en-GB"/>
            <a:t>Standing near a fire, heater or fan</a:t>
          </a:r>
          <a:endParaRPr lang="en-US"/>
        </a:p>
      </dgm:t>
    </dgm:pt>
    <dgm:pt modelId="{C4B424A7-6835-421F-8716-3474BE951EC1}" type="parTrans" cxnId="{4CAD0799-A153-4782-B4F6-118B6C3F5B9A}">
      <dgm:prSet/>
      <dgm:spPr/>
      <dgm:t>
        <a:bodyPr/>
        <a:lstStyle/>
        <a:p>
          <a:endParaRPr lang="en-US"/>
        </a:p>
      </dgm:t>
    </dgm:pt>
    <dgm:pt modelId="{FBB39E76-45D2-43E7-A640-F21EB96A133E}" type="sibTrans" cxnId="{4CAD0799-A153-4782-B4F6-118B6C3F5B9A}">
      <dgm:prSet/>
      <dgm:spPr/>
      <dgm:t>
        <a:bodyPr/>
        <a:lstStyle/>
        <a:p>
          <a:endParaRPr lang="en-US"/>
        </a:p>
      </dgm:t>
    </dgm:pt>
    <dgm:pt modelId="{1205F588-14E6-4B48-9F9C-726E8ECE853C}">
      <dgm:prSet/>
      <dgm:spPr/>
      <dgm:t>
        <a:bodyPr/>
        <a:lstStyle/>
        <a:p>
          <a:r>
            <a:rPr lang="en-GB"/>
            <a:t>Standing in sunshine</a:t>
          </a:r>
          <a:endParaRPr lang="en-US"/>
        </a:p>
      </dgm:t>
    </dgm:pt>
    <dgm:pt modelId="{D9DBD235-B6D1-4080-93DE-DE48A09AAB02}" type="parTrans" cxnId="{518DE7EB-DB5F-4453-9039-A4CF97417D70}">
      <dgm:prSet/>
      <dgm:spPr/>
      <dgm:t>
        <a:bodyPr/>
        <a:lstStyle/>
        <a:p>
          <a:endParaRPr lang="en-US"/>
        </a:p>
      </dgm:t>
    </dgm:pt>
    <dgm:pt modelId="{1725BA44-DB02-474A-A512-E8BE6B3DE03D}" type="sibTrans" cxnId="{518DE7EB-DB5F-4453-9039-A4CF97417D70}">
      <dgm:prSet/>
      <dgm:spPr/>
      <dgm:t>
        <a:bodyPr/>
        <a:lstStyle/>
        <a:p>
          <a:endParaRPr lang="en-US"/>
        </a:p>
      </dgm:t>
    </dgm:pt>
    <dgm:pt modelId="{D706D1FE-8ED0-4947-BF81-98424AC1811E}">
      <dgm:prSet/>
      <dgm:spPr/>
      <dgm:t>
        <a:bodyPr/>
        <a:lstStyle/>
        <a:p>
          <a:r>
            <a:rPr lang="en-GB"/>
            <a:t>Playing in a sensory bin</a:t>
          </a:r>
          <a:endParaRPr lang="en-US"/>
        </a:p>
      </dgm:t>
    </dgm:pt>
    <dgm:pt modelId="{DDB9AF91-2261-4F25-B48F-0169A745A341}" type="parTrans" cxnId="{AE7CECCE-E930-434C-AE94-EA4DD73F21F8}">
      <dgm:prSet/>
      <dgm:spPr/>
      <dgm:t>
        <a:bodyPr/>
        <a:lstStyle/>
        <a:p>
          <a:endParaRPr lang="en-US"/>
        </a:p>
      </dgm:t>
    </dgm:pt>
    <dgm:pt modelId="{F4A4C5D0-7DA6-419E-9A3B-BB9E80E58465}" type="sibTrans" cxnId="{AE7CECCE-E930-434C-AE94-EA4DD73F21F8}">
      <dgm:prSet/>
      <dgm:spPr/>
      <dgm:t>
        <a:bodyPr/>
        <a:lstStyle/>
        <a:p>
          <a:endParaRPr lang="en-US"/>
        </a:p>
      </dgm:t>
    </dgm:pt>
    <dgm:pt modelId="{E7C16677-CBF2-4312-8EA6-7F78B4FC92FC}">
      <dgm:prSet/>
      <dgm:spPr/>
      <dgm:t>
        <a:bodyPr/>
        <a:lstStyle/>
        <a:p>
          <a:r>
            <a:rPr lang="en-GB"/>
            <a:t>In freezer section of store</a:t>
          </a:r>
          <a:endParaRPr lang="en-US"/>
        </a:p>
      </dgm:t>
    </dgm:pt>
    <dgm:pt modelId="{8651A43C-C316-4234-94C3-FB340E292379}" type="parTrans" cxnId="{2E3BEB91-A56C-4206-B6D9-42CA47B43BA4}">
      <dgm:prSet/>
      <dgm:spPr/>
      <dgm:t>
        <a:bodyPr/>
        <a:lstStyle/>
        <a:p>
          <a:endParaRPr lang="en-US"/>
        </a:p>
      </dgm:t>
    </dgm:pt>
    <dgm:pt modelId="{29C6EA52-BA14-4582-9752-9C44AD8CCA99}" type="sibTrans" cxnId="{2E3BEB91-A56C-4206-B6D9-42CA47B43BA4}">
      <dgm:prSet/>
      <dgm:spPr/>
      <dgm:t>
        <a:bodyPr/>
        <a:lstStyle/>
        <a:p>
          <a:endParaRPr lang="en-US"/>
        </a:p>
      </dgm:t>
    </dgm:pt>
    <dgm:pt modelId="{A87B98B6-DDAE-432E-873B-FB9224011D38}">
      <dgm:prSet/>
      <dgm:spPr/>
      <dgm:t>
        <a:bodyPr/>
        <a:lstStyle/>
        <a:p>
          <a:r>
            <a:rPr lang="en-GB"/>
            <a:t>During tickle time</a:t>
          </a:r>
          <a:endParaRPr lang="en-US"/>
        </a:p>
      </dgm:t>
    </dgm:pt>
    <dgm:pt modelId="{E67A654D-0898-42A6-AB28-DD82034A869D}" type="parTrans" cxnId="{05BA932F-AA8F-407D-96A4-A4C6EAFF06B0}">
      <dgm:prSet/>
      <dgm:spPr/>
      <dgm:t>
        <a:bodyPr/>
        <a:lstStyle/>
        <a:p>
          <a:endParaRPr lang="en-US"/>
        </a:p>
      </dgm:t>
    </dgm:pt>
    <dgm:pt modelId="{4AFA1786-2F6C-4FFA-B05A-D9172E8EFD81}" type="sibTrans" cxnId="{05BA932F-AA8F-407D-96A4-A4C6EAFF06B0}">
      <dgm:prSet/>
      <dgm:spPr/>
      <dgm:t>
        <a:bodyPr/>
        <a:lstStyle/>
        <a:p>
          <a:endParaRPr lang="en-US"/>
        </a:p>
      </dgm:t>
    </dgm:pt>
    <dgm:pt modelId="{8CF53DCA-ECF5-4E5D-A2CD-BD569E06ACC0}">
      <dgm:prSet/>
      <dgm:spPr/>
      <dgm:t>
        <a:bodyPr/>
        <a:lstStyle/>
        <a:p>
          <a:r>
            <a:rPr lang="en-GB"/>
            <a:t>Standing in front of a fan</a:t>
          </a:r>
          <a:endParaRPr lang="en-US"/>
        </a:p>
      </dgm:t>
    </dgm:pt>
    <dgm:pt modelId="{2BEA6613-CB79-4BA3-A9A4-BE4EFE3F576E}" type="parTrans" cxnId="{D038D841-6A57-4536-83F7-A83F3353B130}">
      <dgm:prSet/>
      <dgm:spPr/>
      <dgm:t>
        <a:bodyPr/>
        <a:lstStyle/>
        <a:p>
          <a:endParaRPr lang="en-US"/>
        </a:p>
      </dgm:t>
    </dgm:pt>
    <dgm:pt modelId="{C938DF3D-4FC1-4EBE-955E-E9BD092A2C5E}" type="sibTrans" cxnId="{D038D841-6A57-4536-83F7-A83F3353B130}">
      <dgm:prSet/>
      <dgm:spPr/>
      <dgm:t>
        <a:bodyPr/>
        <a:lstStyle/>
        <a:p>
          <a:endParaRPr lang="en-US"/>
        </a:p>
      </dgm:t>
    </dgm:pt>
    <dgm:pt modelId="{1E843464-27FA-4CDF-914B-1C56A4BB79D0}">
      <dgm:prSet/>
      <dgm:spPr/>
      <dgm:t>
        <a:bodyPr/>
        <a:lstStyle/>
        <a:p>
          <a:r>
            <a:rPr lang="en-GB"/>
            <a:t>During/ after Water play</a:t>
          </a:r>
          <a:endParaRPr lang="en-US"/>
        </a:p>
      </dgm:t>
    </dgm:pt>
    <dgm:pt modelId="{7330184E-D64F-4A06-A021-B782031F113E}" type="parTrans" cxnId="{ECE82231-6692-48D2-8F6C-51A7188C8EF7}">
      <dgm:prSet/>
      <dgm:spPr/>
      <dgm:t>
        <a:bodyPr/>
        <a:lstStyle/>
        <a:p>
          <a:endParaRPr lang="en-US"/>
        </a:p>
      </dgm:t>
    </dgm:pt>
    <dgm:pt modelId="{0761A8CA-E172-4818-B9B9-14DFF4D36180}" type="sibTrans" cxnId="{ECE82231-6692-48D2-8F6C-51A7188C8EF7}">
      <dgm:prSet/>
      <dgm:spPr/>
      <dgm:t>
        <a:bodyPr/>
        <a:lstStyle/>
        <a:p>
          <a:endParaRPr lang="en-US"/>
        </a:p>
      </dgm:t>
    </dgm:pt>
    <dgm:pt modelId="{34E06909-DF7C-487E-889A-7CAC9FEFD113}">
      <dgm:prSet/>
      <dgm:spPr/>
      <dgm:t>
        <a:bodyPr/>
        <a:lstStyle/>
        <a:p>
          <a:r>
            <a:rPr lang="en-GB"/>
            <a:t>After a cut, scrape, bruise</a:t>
          </a:r>
          <a:endParaRPr lang="en-US"/>
        </a:p>
      </dgm:t>
    </dgm:pt>
    <dgm:pt modelId="{1879901B-D923-401B-A3BE-4AB034418E65}" type="parTrans" cxnId="{8C9C6916-3368-4A7A-8FA5-7BBB8735BD8F}">
      <dgm:prSet/>
      <dgm:spPr/>
      <dgm:t>
        <a:bodyPr/>
        <a:lstStyle/>
        <a:p>
          <a:endParaRPr lang="en-US"/>
        </a:p>
      </dgm:t>
    </dgm:pt>
    <dgm:pt modelId="{B77DC4F2-390C-4CBB-898B-F1B47BEA2F39}" type="sibTrans" cxnId="{8C9C6916-3368-4A7A-8FA5-7BBB8735BD8F}">
      <dgm:prSet/>
      <dgm:spPr/>
      <dgm:t>
        <a:bodyPr/>
        <a:lstStyle/>
        <a:p>
          <a:endParaRPr lang="en-US"/>
        </a:p>
      </dgm:t>
    </dgm:pt>
    <dgm:pt modelId="{D7C3E46C-3C6D-47CF-9445-69712C87734B}">
      <dgm:prSet/>
      <dgm:spPr/>
      <dgm:t>
        <a:bodyPr/>
        <a:lstStyle/>
        <a:p>
          <a:r>
            <a:rPr lang="en-GB"/>
            <a:t>Putting on lotion</a:t>
          </a:r>
          <a:endParaRPr lang="en-US"/>
        </a:p>
      </dgm:t>
    </dgm:pt>
    <dgm:pt modelId="{A30A7AFC-D9E5-415C-9C12-C5A0C40B8646}" type="parTrans" cxnId="{DAEF6E7A-4923-4F89-ABB5-35B1B4406B37}">
      <dgm:prSet/>
      <dgm:spPr/>
      <dgm:t>
        <a:bodyPr/>
        <a:lstStyle/>
        <a:p>
          <a:endParaRPr lang="en-US"/>
        </a:p>
      </dgm:t>
    </dgm:pt>
    <dgm:pt modelId="{7746E13A-900B-4072-9640-498FF38DDD43}" type="sibTrans" cxnId="{DAEF6E7A-4923-4F89-ABB5-35B1B4406B37}">
      <dgm:prSet/>
      <dgm:spPr/>
      <dgm:t>
        <a:bodyPr/>
        <a:lstStyle/>
        <a:p>
          <a:endParaRPr lang="en-US"/>
        </a:p>
      </dgm:t>
    </dgm:pt>
    <dgm:pt modelId="{6362A3F1-3BBC-42EB-9D19-AB9199B7EFA9}">
      <dgm:prSet/>
      <dgm:spPr/>
      <dgm:t>
        <a:bodyPr/>
        <a:lstStyle/>
        <a:p>
          <a:r>
            <a:rPr lang="en-GB"/>
            <a:t>In a warm car</a:t>
          </a:r>
          <a:endParaRPr lang="en-US"/>
        </a:p>
      </dgm:t>
    </dgm:pt>
    <dgm:pt modelId="{0A9D1AE0-79C6-4EED-8D39-E00149490471}" type="parTrans" cxnId="{E06FB8FC-78D2-4E06-AD04-00A7CAA47A2B}">
      <dgm:prSet/>
      <dgm:spPr/>
      <dgm:t>
        <a:bodyPr/>
        <a:lstStyle/>
        <a:p>
          <a:endParaRPr lang="en-US"/>
        </a:p>
      </dgm:t>
    </dgm:pt>
    <dgm:pt modelId="{3A97DA64-6674-4C5D-8FDF-99444BBABF7A}" type="sibTrans" cxnId="{E06FB8FC-78D2-4E06-AD04-00A7CAA47A2B}">
      <dgm:prSet/>
      <dgm:spPr/>
      <dgm:t>
        <a:bodyPr/>
        <a:lstStyle/>
        <a:p>
          <a:endParaRPr lang="en-US"/>
        </a:p>
      </dgm:t>
    </dgm:pt>
    <dgm:pt modelId="{FFD11018-6D10-4230-9240-C2644C755694}">
      <dgm:prSet/>
      <dgm:spPr/>
      <dgm:t>
        <a:bodyPr/>
        <a:lstStyle/>
        <a:p>
          <a:r>
            <a:rPr lang="en-GB"/>
            <a:t>Reaching in refrigerator</a:t>
          </a:r>
          <a:endParaRPr lang="en-US"/>
        </a:p>
      </dgm:t>
    </dgm:pt>
    <dgm:pt modelId="{BD040ADF-FA0D-4A95-A98C-C69D0E1E0C4D}" type="parTrans" cxnId="{518E7404-3A08-4681-A3EF-B4742A9216A5}">
      <dgm:prSet/>
      <dgm:spPr/>
      <dgm:t>
        <a:bodyPr/>
        <a:lstStyle/>
        <a:p>
          <a:endParaRPr lang="en-US"/>
        </a:p>
      </dgm:t>
    </dgm:pt>
    <dgm:pt modelId="{76EE721E-8867-47C6-ADCC-FE51B89173BC}" type="sibTrans" cxnId="{518E7404-3A08-4681-A3EF-B4742A9216A5}">
      <dgm:prSet/>
      <dgm:spPr/>
      <dgm:t>
        <a:bodyPr/>
        <a:lstStyle/>
        <a:p>
          <a:endParaRPr lang="en-US"/>
        </a:p>
      </dgm:t>
    </dgm:pt>
    <dgm:pt modelId="{12855639-B7E2-49AD-BD53-B9DF9A6D55A4}">
      <dgm:prSet/>
      <dgm:spPr/>
      <dgm:t>
        <a:bodyPr/>
        <a:lstStyle/>
        <a:p>
          <a:r>
            <a:rPr lang="en-GB"/>
            <a:t>Laying under lots of blankets</a:t>
          </a:r>
          <a:endParaRPr lang="en-US"/>
        </a:p>
      </dgm:t>
    </dgm:pt>
    <dgm:pt modelId="{6CA841E9-250F-4437-8FA7-C194C0BCFD6E}" type="parTrans" cxnId="{D0FE0FB0-AD67-46DC-B5C2-91E20D4C3232}">
      <dgm:prSet/>
      <dgm:spPr/>
      <dgm:t>
        <a:bodyPr/>
        <a:lstStyle/>
        <a:p>
          <a:endParaRPr lang="en-US"/>
        </a:p>
      </dgm:t>
    </dgm:pt>
    <dgm:pt modelId="{136DA756-F876-47B3-94B3-AECD227F5609}" type="sibTrans" cxnId="{D0FE0FB0-AD67-46DC-B5C2-91E20D4C3232}">
      <dgm:prSet/>
      <dgm:spPr/>
      <dgm:t>
        <a:bodyPr/>
        <a:lstStyle/>
        <a:p>
          <a:endParaRPr lang="en-US"/>
        </a:p>
      </dgm:t>
    </dgm:pt>
    <dgm:pt modelId="{858C9B91-1047-4774-B79F-4E003C475BBC}" type="pres">
      <dgm:prSet presAssocID="{53A1F8A9-4A30-4D6D-AD39-08A39E9C3EB2}" presName="diagram" presStyleCnt="0">
        <dgm:presLayoutVars>
          <dgm:dir/>
          <dgm:resizeHandles val="exact"/>
        </dgm:presLayoutVars>
      </dgm:prSet>
      <dgm:spPr/>
    </dgm:pt>
    <dgm:pt modelId="{E173F56A-9A0C-44F3-88D3-39CA3E734759}" type="pres">
      <dgm:prSet presAssocID="{06279568-B83C-471E-803E-6CF69DFF4606}" presName="node" presStyleLbl="node1" presStyleIdx="0" presStyleCnt="16">
        <dgm:presLayoutVars>
          <dgm:bulletEnabled val="1"/>
        </dgm:presLayoutVars>
      </dgm:prSet>
      <dgm:spPr/>
    </dgm:pt>
    <dgm:pt modelId="{67785539-657E-4540-A38B-7B679B5FA042}" type="pres">
      <dgm:prSet presAssocID="{FD1F25BD-6E9E-4416-9DE7-52F270A06F08}" presName="sibTrans" presStyleCnt="0"/>
      <dgm:spPr/>
    </dgm:pt>
    <dgm:pt modelId="{A56898D4-CC94-4BAE-AE60-D6998E04DCB6}" type="pres">
      <dgm:prSet presAssocID="{16EBC531-3887-4C6C-AC0E-4FFABACA0689}" presName="node" presStyleLbl="node1" presStyleIdx="1" presStyleCnt="16">
        <dgm:presLayoutVars>
          <dgm:bulletEnabled val="1"/>
        </dgm:presLayoutVars>
      </dgm:prSet>
      <dgm:spPr/>
    </dgm:pt>
    <dgm:pt modelId="{9555F13E-0DB1-45E4-9EF8-59BF3081E9AD}" type="pres">
      <dgm:prSet presAssocID="{EB8DE523-2CE9-41D6-B2F7-A4A265250704}" presName="sibTrans" presStyleCnt="0"/>
      <dgm:spPr/>
    </dgm:pt>
    <dgm:pt modelId="{582F6698-18A3-4647-A185-00A63175D1E4}" type="pres">
      <dgm:prSet presAssocID="{A0F8DD38-5C42-4CB6-AC81-8D1E68737AAF}" presName="node" presStyleLbl="node1" presStyleIdx="2" presStyleCnt="16">
        <dgm:presLayoutVars>
          <dgm:bulletEnabled val="1"/>
        </dgm:presLayoutVars>
      </dgm:prSet>
      <dgm:spPr/>
    </dgm:pt>
    <dgm:pt modelId="{9A23E75F-9A64-4E91-A01B-36C56CC23CEE}" type="pres">
      <dgm:prSet presAssocID="{A00EF48F-7340-4815-8D30-219C963C8D4F}" presName="sibTrans" presStyleCnt="0"/>
      <dgm:spPr/>
    </dgm:pt>
    <dgm:pt modelId="{090BE3CA-A23B-47BE-BADE-CD589DA3B9B4}" type="pres">
      <dgm:prSet presAssocID="{4F90CCCC-0451-4ABB-BEEF-478AB792287D}" presName="node" presStyleLbl="node1" presStyleIdx="3" presStyleCnt="16">
        <dgm:presLayoutVars>
          <dgm:bulletEnabled val="1"/>
        </dgm:presLayoutVars>
      </dgm:prSet>
      <dgm:spPr/>
    </dgm:pt>
    <dgm:pt modelId="{BCEDA9F7-A75A-4160-B500-503E58E4F37D}" type="pres">
      <dgm:prSet presAssocID="{0F1F9807-4B6E-4C7D-A56C-6FFEEF03089C}" presName="sibTrans" presStyleCnt="0"/>
      <dgm:spPr/>
    </dgm:pt>
    <dgm:pt modelId="{7E9269B7-56A4-4E3F-9F42-688DDE7837A9}" type="pres">
      <dgm:prSet presAssocID="{F7431D36-A186-4003-8270-F240FCED583B}" presName="node" presStyleLbl="node1" presStyleIdx="4" presStyleCnt="16">
        <dgm:presLayoutVars>
          <dgm:bulletEnabled val="1"/>
        </dgm:presLayoutVars>
      </dgm:prSet>
      <dgm:spPr/>
    </dgm:pt>
    <dgm:pt modelId="{F8DC3506-0E78-4744-AC28-B83AABFF2A5F}" type="pres">
      <dgm:prSet presAssocID="{FBB39E76-45D2-43E7-A640-F21EB96A133E}" presName="sibTrans" presStyleCnt="0"/>
      <dgm:spPr/>
    </dgm:pt>
    <dgm:pt modelId="{DAE80767-E21D-48FE-91B1-4CCA856C09F6}" type="pres">
      <dgm:prSet presAssocID="{1205F588-14E6-4B48-9F9C-726E8ECE853C}" presName="node" presStyleLbl="node1" presStyleIdx="5" presStyleCnt="16">
        <dgm:presLayoutVars>
          <dgm:bulletEnabled val="1"/>
        </dgm:presLayoutVars>
      </dgm:prSet>
      <dgm:spPr/>
    </dgm:pt>
    <dgm:pt modelId="{DF06591E-5E00-439C-A978-864DDE8852E2}" type="pres">
      <dgm:prSet presAssocID="{1725BA44-DB02-474A-A512-E8BE6B3DE03D}" presName="sibTrans" presStyleCnt="0"/>
      <dgm:spPr/>
    </dgm:pt>
    <dgm:pt modelId="{E7FC0128-4091-45C6-89DC-6ED6BE6F7FAA}" type="pres">
      <dgm:prSet presAssocID="{D706D1FE-8ED0-4947-BF81-98424AC1811E}" presName="node" presStyleLbl="node1" presStyleIdx="6" presStyleCnt="16">
        <dgm:presLayoutVars>
          <dgm:bulletEnabled val="1"/>
        </dgm:presLayoutVars>
      </dgm:prSet>
      <dgm:spPr/>
    </dgm:pt>
    <dgm:pt modelId="{B5425883-E630-4A77-8095-A8BE6C289762}" type="pres">
      <dgm:prSet presAssocID="{F4A4C5D0-7DA6-419E-9A3B-BB9E80E58465}" presName="sibTrans" presStyleCnt="0"/>
      <dgm:spPr/>
    </dgm:pt>
    <dgm:pt modelId="{F290242F-360B-408E-A412-162D5736766B}" type="pres">
      <dgm:prSet presAssocID="{E7C16677-CBF2-4312-8EA6-7F78B4FC92FC}" presName="node" presStyleLbl="node1" presStyleIdx="7" presStyleCnt="16">
        <dgm:presLayoutVars>
          <dgm:bulletEnabled val="1"/>
        </dgm:presLayoutVars>
      </dgm:prSet>
      <dgm:spPr/>
    </dgm:pt>
    <dgm:pt modelId="{A1F4A660-CE72-40C1-9CFB-138DB60D0823}" type="pres">
      <dgm:prSet presAssocID="{29C6EA52-BA14-4582-9752-9C44AD8CCA99}" presName="sibTrans" presStyleCnt="0"/>
      <dgm:spPr/>
    </dgm:pt>
    <dgm:pt modelId="{EBE260F1-4ECD-4FB9-9FF7-340EEDD3B9CF}" type="pres">
      <dgm:prSet presAssocID="{A87B98B6-DDAE-432E-873B-FB9224011D38}" presName="node" presStyleLbl="node1" presStyleIdx="8" presStyleCnt="16">
        <dgm:presLayoutVars>
          <dgm:bulletEnabled val="1"/>
        </dgm:presLayoutVars>
      </dgm:prSet>
      <dgm:spPr/>
    </dgm:pt>
    <dgm:pt modelId="{D70DC855-A74A-472B-B60C-28824A74D0BE}" type="pres">
      <dgm:prSet presAssocID="{4AFA1786-2F6C-4FFA-B05A-D9172E8EFD81}" presName="sibTrans" presStyleCnt="0"/>
      <dgm:spPr/>
    </dgm:pt>
    <dgm:pt modelId="{783AC75E-B04B-49CE-B052-0466D7788566}" type="pres">
      <dgm:prSet presAssocID="{8CF53DCA-ECF5-4E5D-A2CD-BD569E06ACC0}" presName="node" presStyleLbl="node1" presStyleIdx="9" presStyleCnt="16">
        <dgm:presLayoutVars>
          <dgm:bulletEnabled val="1"/>
        </dgm:presLayoutVars>
      </dgm:prSet>
      <dgm:spPr/>
    </dgm:pt>
    <dgm:pt modelId="{624866D1-DB42-4330-A632-ABF33150F931}" type="pres">
      <dgm:prSet presAssocID="{C938DF3D-4FC1-4EBE-955E-E9BD092A2C5E}" presName="sibTrans" presStyleCnt="0"/>
      <dgm:spPr/>
    </dgm:pt>
    <dgm:pt modelId="{B79D9D00-0E15-40DC-9744-DE17F2F9D9CA}" type="pres">
      <dgm:prSet presAssocID="{1E843464-27FA-4CDF-914B-1C56A4BB79D0}" presName="node" presStyleLbl="node1" presStyleIdx="10" presStyleCnt="16">
        <dgm:presLayoutVars>
          <dgm:bulletEnabled val="1"/>
        </dgm:presLayoutVars>
      </dgm:prSet>
      <dgm:spPr/>
    </dgm:pt>
    <dgm:pt modelId="{332B8602-E302-45A3-B7A0-20DB41FFDAF7}" type="pres">
      <dgm:prSet presAssocID="{0761A8CA-E172-4818-B9B9-14DFF4D36180}" presName="sibTrans" presStyleCnt="0"/>
      <dgm:spPr/>
    </dgm:pt>
    <dgm:pt modelId="{D2A2F214-9236-4258-8AD2-D9B4EEC433BB}" type="pres">
      <dgm:prSet presAssocID="{34E06909-DF7C-487E-889A-7CAC9FEFD113}" presName="node" presStyleLbl="node1" presStyleIdx="11" presStyleCnt="16">
        <dgm:presLayoutVars>
          <dgm:bulletEnabled val="1"/>
        </dgm:presLayoutVars>
      </dgm:prSet>
      <dgm:spPr/>
    </dgm:pt>
    <dgm:pt modelId="{30E3D5D1-C11E-4CBA-B0BB-D513FBDB8719}" type="pres">
      <dgm:prSet presAssocID="{B77DC4F2-390C-4CBB-898B-F1B47BEA2F39}" presName="sibTrans" presStyleCnt="0"/>
      <dgm:spPr/>
    </dgm:pt>
    <dgm:pt modelId="{6B77D22A-23F9-4929-8E9E-E6921DD62540}" type="pres">
      <dgm:prSet presAssocID="{D7C3E46C-3C6D-47CF-9445-69712C87734B}" presName="node" presStyleLbl="node1" presStyleIdx="12" presStyleCnt="16">
        <dgm:presLayoutVars>
          <dgm:bulletEnabled val="1"/>
        </dgm:presLayoutVars>
      </dgm:prSet>
      <dgm:spPr/>
    </dgm:pt>
    <dgm:pt modelId="{59DA6F74-C962-42AD-813A-07512B73558D}" type="pres">
      <dgm:prSet presAssocID="{7746E13A-900B-4072-9640-498FF38DDD43}" presName="sibTrans" presStyleCnt="0"/>
      <dgm:spPr/>
    </dgm:pt>
    <dgm:pt modelId="{2D62F834-E31D-4164-B5E8-49E75260F092}" type="pres">
      <dgm:prSet presAssocID="{6362A3F1-3BBC-42EB-9D19-AB9199B7EFA9}" presName="node" presStyleLbl="node1" presStyleIdx="13" presStyleCnt="16">
        <dgm:presLayoutVars>
          <dgm:bulletEnabled val="1"/>
        </dgm:presLayoutVars>
      </dgm:prSet>
      <dgm:spPr/>
    </dgm:pt>
    <dgm:pt modelId="{1AF01039-D043-42D5-B0CD-39C90F5D44E9}" type="pres">
      <dgm:prSet presAssocID="{3A97DA64-6674-4C5D-8FDF-99444BBABF7A}" presName="sibTrans" presStyleCnt="0"/>
      <dgm:spPr/>
    </dgm:pt>
    <dgm:pt modelId="{BFC83D89-81C6-4890-9CCC-6658D8F1ECA7}" type="pres">
      <dgm:prSet presAssocID="{FFD11018-6D10-4230-9240-C2644C755694}" presName="node" presStyleLbl="node1" presStyleIdx="14" presStyleCnt="16">
        <dgm:presLayoutVars>
          <dgm:bulletEnabled val="1"/>
        </dgm:presLayoutVars>
      </dgm:prSet>
      <dgm:spPr/>
    </dgm:pt>
    <dgm:pt modelId="{63A03543-EEAC-4FE5-9007-2B6A334B59CA}" type="pres">
      <dgm:prSet presAssocID="{76EE721E-8867-47C6-ADCC-FE51B89173BC}" presName="sibTrans" presStyleCnt="0"/>
      <dgm:spPr/>
    </dgm:pt>
    <dgm:pt modelId="{81A27491-0D1D-487A-9854-4A4A108E0B5E}" type="pres">
      <dgm:prSet presAssocID="{12855639-B7E2-49AD-BD53-B9DF9A6D55A4}" presName="node" presStyleLbl="node1" presStyleIdx="15" presStyleCnt="16">
        <dgm:presLayoutVars>
          <dgm:bulletEnabled val="1"/>
        </dgm:presLayoutVars>
      </dgm:prSet>
      <dgm:spPr/>
    </dgm:pt>
  </dgm:ptLst>
  <dgm:cxnLst>
    <dgm:cxn modelId="{518E7404-3A08-4681-A3EF-B4742A9216A5}" srcId="{53A1F8A9-4A30-4D6D-AD39-08A39E9C3EB2}" destId="{FFD11018-6D10-4230-9240-C2644C755694}" srcOrd="14" destOrd="0" parTransId="{BD040ADF-FA0D-4A95-A98C-C69D0E1E0C4D}" sibTransId="{76EE721E-8867-47C6-ADCC-FE51B89173BC}"/>
    <dgm:cxn modelId="{892CC80D-EE2E-4F8A-B780-117E18D07557}" type="presOf" srcId="{A0F8DD38-5C42-4CB6-AC81-8D1E68737AAF}" destId="{582F6698-18A3-4647-A185-00A63175D1E4}" srcOrd="0" destOrd="0" presId="urn:microsoft.com/office/officeart/2005/8/layout/default"/>
    <dgm:cxn modelId="{8C9C6916-3368-4A7A-8FA5-7BBB8735BD8F}" srcId="{53A1F8A9-4A30-4D6D-AD39-08A39E9C3EB2}" destId="{34E06909-DF7C-487E-889A-7CAC9FEFD113}" srcOrd="11" destOrd="0" parTransId="{1879901B-D923-401B-A3BE-4AB034418E65}" sibTransId="{B77DC4F2-390C-4CBB-898B-F1B47BEA2F39}"/>
    <dgm:cxn modelId="{05BA932F-AA8F-407D-96A4-A4C6EAFF06B0}" srcId="{53A1F8A9-4A30-4D6D-AD39-08A39E9C3EB2}" destId="{A87B98B6-DDAE-432E-873B-FB9224011D38}" srcOrd="8" destOrd="0" parTransId="{E67A654D-0898-42A6-AB28-DD82034A869D}" sibTransId="{4AFA1786-2F6C-4FFA-B05A-D9172E8EFD81}"/>
    <dgm:cxn modelId="{ECE82231-6692-48D2-8F6C-51A7188C8EF7}" srcId="{53A1F8A9-4A30-4D6D-AD39-08A39E9C3EB2}" destId="{1E843464-27FA-4CDF-914B-1C56A4BB79D0}" srcOrd="10" destOrd="0" parTransId="{7330184E-D64F-4A06-A021-B782031F113E}" sibTransId="{0761A8CA-E172-4818-B9B9-14DFF4D36180}"/>
    <dgm:cxn modelId="{C20CDD3E-80F2-4537-ABEE-CE4ED1E4C03E}" type="presOf" srcId="{06279568-B83C-471E-803E-6CF69DFF4606}" destId="{E173F56A-9A0C-44F3-88D3-39CA3E734759}" srcOrd="0" destOrd="0" presId="urn:microsoft.com/office/officeart/2005/8/layout/default"/>
    <dgm:cxn modelId="{D038D841-6A57-4536-83F7-A83F3353B130}" srcId="{53A1F8A9-4A30-4D6D-AD39-08A39E9C3EB2}" destId="{8CF53DCA-ECF5-4E5D-A2CD-BD569E06ACC0}" srcOrd="9" destOrd="0" parTransId="{2BEA6613-CB79-4BA3-A9A4-BE4EFE3F576E}" sibTransId="{C938DF3D-4FC1-4EBE-955E-E9BD092A2C5E}"/>
    <dgm:cxn modelId="{B9704263-79D2-47C8-9BC6-3A7812A2E9A3}" type="presOf" srcId="{E7C16677-CBF2-4312-8EA6-7F78B4FC92FC}" destId="{F290242F-360B-408E-A412-162D5736766B}" srcOrd="0" destOrd="0" presId="urn:microsoft.com/office/officeart/2005/8/layout/default"/>
    <dgm:cxn modelId="{68269A4A-0973-4938-AAF7-0BD530D5892C}" type="presOf" srcId="{D7C3E46C-3C6D-47CF-9445-69712C87734B}" destId="{6B77D22A-23F9-4929-8E9E-E6921DD62540}" srcOrd="0" destOrd="0" presId="urn:microsoft.com/office/officeart/2005/8/layout/default"/>
    <dgm:cxn modelId="{8530E658-7C31-4666-AB4E-74C30405F6D2}" srcId="{53A1F8A9-4A30-4D6D-AD39-08A39E9C3EB2}" destId="{A0F8DD38-5C42-4CB6-AC81-8D1E68737AAF}" srcOrd="2" destOrd="0" parTransId="{A854C7AC-6816-4040-B59C-B45DC7D19585}" sibTransId="{A00EF48F-7340-4815-8D30-219C963C8D4F}"/>
    <dgm:cxn modelId="{DAEF6E7A-4923-4F89-ABB5-35B1B4406B37}" srcId="{53A1F8A9-4A30-4D6D-AD39-08A39E9C3EB2}" destId="{D7C3E46C-3C6D-47CF-9445-69712C87734B}" srcOrd="12" destOrd="0" parTransId="{A30A7AFC-D9E5-415C-9C12-C5A0C40B8646}" sibTransId="{7746E13A-900B-4072-9640-498FF38DDD43}"/>
    <dgm:cxn modelId="{C023068D-EF13-4FA3-A641-9C40410ADDEF}" srcId="{53A1F8A9-4A30-4D6D-AD39-08A39E9C3EB2}" destId="{4F90CCCC-0451-4ABB-BEEF-478AB792287D}" srcOrd="3" destOrd="0" parTransId="{C7205AAD-A59D-4650-8757-09617A5CBFCC}" sibTransId="{0F1F9807-4B6E-4C7D-A56C-6FFEEF03089C}"/>
    <dgm:cxn modelId="{1B114C8D-33D6-442E-9346-694024212118}" type="presOf" srcId="{A87B98B6-DDAE-432E-873B-FB9224011D38}" destId="{EBE260F1-4ECD-4FB9-9FF7-340EEDD3B9CF}" srcOrd="0" destOrd="0" presId="urn:microsoft.com/office/officeart/2005/8/layout/default"/>
    <dgm:cxn modelId="{A197798D-8706-4335-986E-59F34BCD5BD6}" type="presOf" srcId="{D706D1FE-8ED0-4947-BF81-98424AC1811E}" destId="{E7FC0128-4091-45C6-89DC-6ED6BE6F7FAA}" srcOrd="0" destOrd="0" presId="urn:microsoft.com/office/officeart/2005/8/layout/default"/>
    <dgm:cxn modelId="{4C01748F-A03E-43F6-9EF4-3AA74C9DDB6A}" type="presOf" srcId="{53A1F8A9-4A30-4D6D-AD39-08A39E9C3EB2}" destId="{858C9B91-1047-4774-B79F-4E003C475BBC}" srcOrd="0" destOrd="0" presId="urn:microsoft.com/office/officeart/2005/8/layout/default"/>
    <dgm:cxn modelId="{2E3BEB91-A56C-4206-B6D9-42CA47B43BA4}" srcId="{53A1F8A9-4A30-4D6D-AD39-08A39E9C3EB2}" destId="{E7C16677-CBF2-4312-8EA6-7F78B4FC92FC}" srcOrd="7" destOrd="0" parTransId="{8651A43C-C316-4234-94C3-FB340E292379}" sibTransId="{29C6EA52-BA14-4582-9752-9C44AD8CCA99}"/>
    <dgm:cxn modelId="{4CAD0799-A153-4782-B4F6-118B6C3F5B9A}" srcId="{53A1F8A9-4A30-4D6D-AD39-08A39E9C3EB2}" destId="{F7431D36-A186-4003-8270-F240FCED583B}" srcOrd="4" destOrd="0" parTransId="{C4B424A7-6835-421F-8716-3474BE951EC1}" sibTransId="{FBB39E76-45D2-43E7-A640-F21EB96A133E}"/>
    <dgm:cxn modelId="{ADB8389D-86B8-4A1C-BDE0-0AECDB6C409A}" type="presOf" srcId="{1E843464-27FA-4CDF-914B-1C56A4BB79D0}" destId="{B79D9D00-0E15-40DC-9744-DE17F2F9D9CA}" srcOrd="0" destOrd="0" presId="urn:microsoft.com/office/officeart/2005/8/layout/default"/>
    <dgm:cxn modelId="{D0FE0FB0-AD67-46DC-B5C2-91E20D4C3232}" srcId="{53A1F8A9-4A30-4D6D-AD39-08A39E9C3EB2}" destId="{12855639-B7E2-49AD-BD53-B9DF9A6D55A4}" srcOrd="15" destOrd="0" parTransId="{6CA841E9-250F-4437-8FA7-C194C0BCFD6E}" sibTransId="{136DA756-F876-47B3-94B3-AECD227F5609}"/>
    <dgm:cxn modelId="{10C36EB8-E9C9-4F8A-9CC4-8B425EFB171C}" type="presOf" srcId="{8CF53DCA-ECF5-4E5D-A2CD-BD569E06ACC0}" destId="{783AC75E-B04B-49CE-B052-0466D7788566}" srcOrd="0" destOrd="0" presId="urn:microsoft.com/office/officeart/2005/8/layout/default"/>
    <dgm:cxn modelId="{099B6EC5-8C26-4FF1-85C8-4DD69ACB4624}" type="presOf" srcId="{16EBC531-3887-4C6C-AC0E-4FFABACA0689}" destId="{A56898D4-CC94-4BAE-AE60-D6998E04DCB6}" srcOrd="0" destOrd="0" presId="urn:microsoft.com/office/officeart/2005/8/layout/default"/>
    <dgm:cxn modelId="{AE7CECCE-E930-434C-AE94-EA4DD73F21F8}" srcId="{53A1F8A9-4A30-4D6D-AD39-08A39E9C3EB2}" destId="{D706D1FE-8ED0-4947-BF81-98424AC1811E}" srcOrd="6" destOrd="0" parTransId="{DDB9AF91-2261-4F25-B48F-0169A745A341}" sibTransId="{F4A4C5D0-7DA6-419E-9A3B-BB9E80E58465}"/>
    <dgm:cxn modelId="{33679BD6-32D5-412E-BA31-37DD2C614EDE}" type="presOf" srcId="{12855639-B7E2-49AD-BD53-B9DF9A6D55A4}" destId="{81A27491-0D1D-487A-9854-4A4A108E0B5E}" srcOrd="0" destOrd="0" presId="urn:microsoft.com/office/officeart/2005/8/layout/default"/>
    <dgm:cxn modelId="{D16F8AD7-7F7A-4883-B2A5-E694E42C9C92}" type="presOf" srcId="{34E06909-DF7C-487E-889A-7CAC9FEFD113}" destId="{D2A2F214-9236-4258-8AD2-D9B4EEC433BB}" srcOrd="0" destOrd="0" presId="urn:microsoft.com/office/officeart/2005/8/layout/default"/>
    <dgm:cxn modelId="{1F5C6ADA-AA83-4257-BB7D-AF2964875299}" type="presOf" srcId="{1205F588-14E6-4B48-9F9C-726E8ECE853C}" destId="{DAE80767-E21D-48FE-91B1-4CCA856C09F6}" srcOrd="0" destOrd="0" presId="urn:microsoft.com/office/officeart/2005/8/layout/default"/>
    <dgm:cxn modelId="{20537EDF-8030-4CB9-8299-8383F5865D12}" type="presOf" srcId="{6362A3F1-3BBC-42EB-9D19-AB9199B7EFA9}" destId="{2D62F834-E31D-4164-B5E8-49E75260F092}" srcOrd="0" destOrd="0" presId="urn:microsoft.com/office/officeart/2005/8/layout/default"/>
    <dgm:cxn modelId="{B775D4E0-A68B-433F-9526-4B9029F96217}" type="presOf" srcId="{FFD11018-6D10-4230-9240-C2644C755694}" destId="{BFC83D89-81C6-4890-9CCC-6658D8F1ECA7}" srcOrd="0" destOrd="0" presId="urn:microsoft.com/office/officeart/2005/8/layout/default"/>
    <dgm:cxn modelId="{82ED04E6-E07E-497C-B510-DC87B8B898E2}" type="presOf" srcId="{4F90CCCC-0451-4ABB-BEEF-478AB792287D}" destId="{090BE3CA-A23B-47BE-BADE-CD589DA3B9B4}" srcOrd="0" destOrd="0" presId="urn:microsoft.com/office/officeart/2005/8/layout/default"/>
    <dgm:cxn modelId="{6A5BECE9-E1E8-4DA5-95C4-8B9D9F3672A0}" srcId="{53A1F8A9-4A30-4D6D-AD39-08A39E9C3EB2}" destId="{06279568-B83C-471E-803E-6CF69DFF4606}" srcOrd="0" destOrd="0" parTransId="{60A603BF-BFCC-4E5A-804F-3AABEBA4C2C7}" sibTransId="{FD1F25BD-6E9E-4416-9DE7-52F270A06F08}"/>
    <dgm:cxn modelId="{518DE7EB-DB5F-4453-9039-A4CF97417D70}" srcId="{53A1F8A9-4A30-4D6D-AD39-08A39E9C3EB2}" destId="{1205F588-14E6-4B48-9F9C-726E8ECE853C}" srcOrd="5" destOrd="0" parTransId="{D9DBD235-B6D1-4080-93DE-DE48A09AAB02}" sibTransId="{1725BA44-DB02-474A-A512-E8BE6B3DE03D}"/>
    <dgm:cxn modelId="{2851E8EF-7352-454C-9C96-EB244512A84E}" srcId="{53A1F8A9-4A30-4D6D-AD39-08A39E9C3EB2}" destId="{16EBC531-3887-4C6C-AC0E-4FFABACA0689}" srcOrd="1" destOrd="0" parTransId="{B30E6D7B-000A-4F62-B45A-665FA2A59882}" sibTransId="{EB8DE523-2CE9-41D6-B2F7-A4A265250704}"/>
    <dgm:cxn modelId="{AABC4DF9-D558-4341-9021-644EA019DDBC}" type="presOf" srcId="{F7431D36-A186-4003-8270-F240FCED583B}" destId="{7E9269B7-56A4-4E3F-9F42-688DDE7837A9}" srcOrd="0" destOrd="0" presId="urn:microsoft.com/office/officeart/2005/8/layout/default"/>
    <dgm:cxn modelId="{E06FB8FC-78D2-4E06-AD04-00A7CAA47A2B}" srcId="{53A1F8A9-4A30-4D6D-AD39-08A39E9C3EB2}" destId="{6362A3F1-3BBC-42EB-9D19-AB9199B7EFA9}" srcOrd="13" destOrd="0" parTransId="{0A9D1AE0-79C6-4EED-8D39-E00149490471}" sibTransId="{3A97DA64-6674-4C5D-8FDF-99444BBABF7A}"/>
    <dgm:cxn modelId="{284338D4-F6BD-43EC-9921-876ECF11F8F4}" type="presParOf" srcId="{858C9B91-1047-4774-B79F-4E003C475BBC}" destId="{E173F56A-9A0C-44F3-88D3-39CA3E734759}" srcOrd="0" destOrd="0" presId="urn:microsoft.com/office/officeart/2005/8/layout/default"/>
    <dgm:cxn modelId="{C6EAD675-7879-48DE-85C7-8B8114C834A5}" type="presParOf" srcId="{858C9B91-1047-4774-B79F-4E003C475BBC}" destId="{67785539-657E-4540-A38B-7B679B5FA042}" srcOrd="1" destOrd="0" presId="urn:microsoft.com/office/officeart/2005/8/layout/default"/>
    <dgm:cxn modelId="{F3998216-2707-4064-89F2-E277F9B8B3F0}" type="presParOf" srcId="{858C9B91-1047-4774-B79F-4E003C475BBC}" destId="{A56898D4-CC94-4BAE-AE60-D6998E04DCB6}" srcOrd="2" destOrd="0" presId="urn:microsoft.com/office/officeart/2005/8/layout/default"/>
    <dgm:cxn modelId="{85201A40-F7EF-4F60-A0F9-8F95E628CD95}" type="presParOf" srcId="{858C9B91-1047-4774-B79F-4E003C475BBC}" destId="{9555F13E-0DB1-45E4-9EF8-59BF3081E9AD}" srcOrd="3" destOrd="0" presId="urn:microsoft.com/office/officeart/2005/8/layout/default"/>
    <dgm:cxn modelId="{77C8C94B-98F4-4BDA-B8F8-904E0D6C64CE}" type="presParOf" srcId="{858C9B91-1047-4774-B79F-4E003C475BBC}" destId="{582F6698-18A3-4647-A185-00A63175D1E4}" srcOrd="4" destOrd="0" presId="urn:microsoft.com/office/officeart/2005/8/layout/default"/>
    <dgm:cxn modelId="{3D77AE7C-1CD8-4466-969E-0E4198539487}" type="presParOf" srcId="{858C9B91-1047-4774-B79F-4E003C475BBC}" destId="{9A23E75F-9A64-4E91-A01B-36C56CC23CEE}" srcOrd="5" destOrd="0" presId="urn:microsoft.com/office/officeart/2005/8/layout/default"/>
    <dgm:cxn modelId="{8F65BAB5-DCF1-4E6E-9878-DD446A683449}" type="presParOf" srcId="{858C9B91-1047-4774-B79F-4E003C475BBC}" destId="{090BE3CA-A23B-47BE-BADE-CD589DA3B9B4}" srcOrd="6" destOrd="0" presId="urn:microsoft.com/office/officeart/2005/8/layout/default"/>
    <dgm:cxn modelId="{D7CC5F06-B2CB-45CF-903B-6D8A1D088A81}" type="presParOf" srcId="{858C9B91-1047-4774-B79F-4E003C475BBC}" destId="{BCEDA9F7-A75A-4160-B500-503E58E4F37D}" srcOrd="7" destOrd="0" presId="urn:microsoft.com/office/officeart/2005/8/layout/default"/>
    <dgm:cxn modelId="{7DC38EAD-4A2B-454F-B7FA-92A8D727C82F}" type="presParOf" srcId="{858C9B91-1047-4774-B79F-4E003C475BBC}" destId="{7E9269B7-56A4-4E3F-9F42-688DDE7837A9}" srcOrd="8" destOrd="0" presId="urn:microsoft.com/office/officeart/2005/8/layout/default"/>
    <dgm:cxn modelId="{6D70E811-E17E-422D-9691-583D09E40612}" type="presParOf" srcId="{858C9B91-1047-4774-B79F-4E003C475BBC}" destId="{F8DC3506-0E78-4744-AC28-B83AABFF2A5F}" srcOrd="9" destOrd="0" presId="urn:microsoft.com/office/officeart/2005/8/layout/default"/>
    <dgm:cxn modelId="{FD6C31C2-E7FF-4C35-8105-53E4659DDB52}" type="presParOf" srcId="{858C9B91-1047-4774-B79F-4E003C475BBC}" destId="{DAE80767-E21D-48FE-91B1-4CCA856C09F6}" srcOrd="10" destOrd="0" presId="urn:microsoft.com/office/officeart/2005/8/layout/default"/>
    <dgm:cxn modelId="{5822F02C-C0E9-4665-9874-9A19EF2D6EC1}" type="presParOf" srcId="{858C9B91-1047-4774-B79F-4E003C475BBC}" destId="{DF06591E-5E00-439C-A978-864DDE8852E2}" srcOrd="11" destOrd="0" presId="urn:microsoft.com/office/officeart/2005/8/layout/default"/>
    <dgm:cxn modelId="{66F84E2F-5EFB-4D53-8B5F-3D9359EFCA95}" type="presParOf" srcId="{858C9B91-1047-4774-B79F-4E003C475BBC}" destId="{E7FC0128-4091-45C6-89DC-6ED6BE6F7FAA}" srcOrd="12" destOrd="0" presId="urn:microsoft.com/office/officeart/2005/8/layout/default"/>
    <dgm:cxn modelId="{777C7A5C-63FB-4555-8195-636A93765E0D}" type="presParOf" srcId="{858C9B91-1047-4774-B79F-4E003C475BBC}" destId="{B5425883-E630-4A77-8095-A8BE6C289762}" srcOrd="13" destOrd="0" presId="urn:microsoft.com/office/officeart/2005/8/layout/default"/>
    <dgm:cxn modelId="{865B2A3E-06A6-4619-B85A-498138EE428B}" type="presParOf" srcId="{858C9B91-1047-4774-B79F-4E003C475BBC}" destId="{F290242F-360B-408E-A412-162D5736766B}" srcOrd="14" destOrd="0" presId="urn:microsoft.com/office/officeart/2005/8/layout/default"/>
    <dgm:cxn modelId="{68F9E4A1-7378-44F1-BC55-87FDF1F64D48}" type="presParOf" srcId="{858C9B91-1047-4774-B79F-4E003C475BBC}" destId="{A1F4A660-CE72-40C1-9CFB-138DB60D0823}" srcOrd="15" destOrd="0" presId="urn:microsoft.com/office/officeart/2005/8/layout/default"/>
    <dgm:cxn modelId="{06022BD5-4461-4668-8ACF-0A123423FA10}" type="presParOf" srcId="{858C9B91-1047-4774-B79F-4E003C475BBC}" destId="{EBE260F1-4ECD-4FB9-9FF7-340EEDD3B9CF}" srcOrd="16" destOrd="0" presId="urn:microsoft.com/office/officeart/2005/8/layout/default"/>
    <dgm:cxn modelId="{FB8A03F5-07FF-41B3-A3AF-D5BE37BE8013}" type="presParOf" srcId="{858C9B91-1047-4774-B79F-4E003C475BBC}" destId="{D70DC855-A74A-472B-B60C-28824A74D0BE}" srcOrd="17" destOrd="0" presId="urn:microsoft.com/office/officeart/2005/8/layout/default"/>
    <dgm:cxn modelId="{35C12C60-B6B3-488F-9E34-92A12C0AE493}" type="presParOf" srcId="{858C9B91-1047-4774-B79F-4E003C475BBC}" destId="{783AC75E-B04B-49CE-B052-0466D7788566}" srcOrd="18" destOrd="0" presId="urn:microsoft.com/office/officeart/2005/8/layout/default"/>
    <dgm:cxn modelId="{EF0877F7-19C6-4F0C-94D8-7AFFA8E12E96}" type="presParOf" srcId="{858C9B91-1047-4774-B79F-4E003C475BBC}" destId="{624866D1-DB42-4330-A632-ABF33150F931}" srcOrd="19" destOrd="0" presId="urn:microsoft.com/office/officeart/2005/8/layout/default"/>
    <dgm:cxn modelId="{7F41A2E3-99D2-4F35-98E9-2DCCFA08851A}" type="presParOf" srcId="{858C9B91-1047-4774-B79F-4E003C475BBC}" destId="{B79D9D00-0E15-40DC-9744-DE17F2F9D9CA}" srcOrd="20" destOrd="0" presId="urn:microsoft.com/office/officeart/2005/8/layout/default"/>
    <dgm:cxn modelId="{66CA7BD0-F609-401E-9118-A235CB49FF05}" type="presParOf" srcId="{858C9B91-1047-4774-B79F-4E003C475BBC}" destId="{332B8602-E302-45A3-B7A0-20DB41FFDAF7}" srcOrd="21" destOrd="0" presId="urn:microsoft.com/office/officeart/2005/8/layout/default"/>
    <dgm:cxn modelId="{CD3C6089-41F6-4EF6-BE3E-F82CFD736088}" type="presParOf" srcId="{858C9B91-1047-4774-B79F-4E003C475BBC}" destId="{D2A2F214-9236-4258-8AD2-D9B4EEC433BB}" srcOrd="22" destOrd="0" presId="urn:microsoft.com/office/officeart/2005/8/layout/default"/>
    <dgm:cxn modelId="{59007A5D-EB73-4AA2-80C4-7561274332C7}" type="presParOf" srcId="{858C9B91-1047-4774-B79F-4E003C475BBC}" destId="{30E3D5D1-C11E-4CBA-B0BB-D513FBDB8719}" srcOrd="23" destOrd="0" presId="urn:microsoft.com/office/officeart/2005/8/layout/default"/>
    <dgm:cxn modelId="{6D7732D2-235B-4A69-8ADE-38B2089CD8B7}" type="presParOf" srcId="{858C9B91-1047-4774-B79F-4E003C475BBC}" destId="{6B77D22A-23F9-4929-8E9E-E6921DD62540}" srcOrd="24" destOrd="0" presId="urn:microsoft.com/office/officeart/2005/8/layout/default"/>
    <dgm:cxn modelId="{8FD85772-C6AA-4E2D-95B0-4D85BE113969}" type="presParOf" srcId="{858C9B91-1047-4774-B79F-4E003C475BBC}" destId="{59DA6F74-C962-42AD-813A-07512B73558D}" srcOrd="25" destOrd="0" presId="urn:microsoft.com/office/officeart/2005/8/layout/default"/>
    <dgm:cxn modelId="{F07418C6-C3AC-4D81-BFA5-DB31493C48EA}" type="presParOf" srcId="{858C9B91-1047-4774-B79F-4E003C475BBC}" destId="{2D62F834-E31D-4164-B5E8-49E75260F092}" srcOrd="26" destOrd="0" presId="urn:microsoft.com/office/officeart/2005/8/layout/default"/>
    <dgm:cxn modelId="{5E0E4DB5-8507-43B9-A894-F963DF167058}" type="presParOf" srcId="{858C9B91-1047-4774-B79F-4E003C475BBC}" destId="{1AF01039-D043-42D5-B0CD-39C90F5D44E9}" srcOrd="27" destOrd="0" presId="urn:microsoft.com/office/officeart/2005/8/layout/default"/>
    <dgm:cxn modelId="{268198FA-C32A-484A-9C62-460E732D3322}" type="presParOf" srcId="{858C9B91-1047-4774-B79F-4E003C475BBC}" destId="{BFC83D89-81C6-4890-9CCC-6658D8F1ECA7}" srcOrd="28" destOrd="0" presId="urn:microsoft.com/office/officeart/2005/8/layout/default"/>
    <dgm:cxn modelId="{53B20F75-FE52-48AB-A847-2F8ABE409E99}" type="presParOf" srcId="{858C9B91-1047-4774-B79F-4E003C475BBC}" destId="{63A03543-EEAC-4FE5-9007-2B6A334B59CA}" srcOrd="29" destOrd="0" presId="urn:microsoft.com/office/officeart/2005/8/layout/default"/>
    <dgm:cxn modelId="{F331DFD8-C4C3-4532-80E1-A1B238437EBA}" type="presParOf" srcId="{858C9B91-1047-4774-B79F-4E003C475BBC}" destId="{81A27491-0D1D-487A-9854-4A4A108E0B5E}"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CA478-7420-4B01-B539-C880858273A4}">
      <dsp:nvSpPr>
        <dsp:cNvPr id="0" name=""/>
        <dsp:cNvSpPr/>
      </dsp:nvSpPr>
      <dsp:spPr>
        <a:xfrm>
          <a:off x="264393" y="1546"/>
          <a:ext cx="1512986" cy="90779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Going outside in hot/ cold weather</a:t>
          </a:r>
          <a:endParaRPr lang="en-US" sz="1900" kern="1200"/>
        </a:p>
      </dsp:txBody>
      <dsp:txXfrm>
        <a:off x="264393" y="1546"/>
        <a:ext cx="1512986" cy="907792"/>
      </dsp:txXfrm>
    </dsp:sp>
    <dsp:sp modelId="{6ADC5DD2-EFF0-4979-8B7A-8C4958268E29}">
      <dsp:nvSpPr>
        <dsp:cNvPr id="0" name=""/>
        <dsp:cNvSpPr/>
      </dsp:nvSpPr>
      <dsp:spPr>
        <a:xfrm>
          <a:off x="1928678" y="1546"/>
          <a:ext cx="1512986" cy="907792"/>
        </a:xfrm>
        <a:prstGeom prst="rect">
          <a:avLst/>
        </a:prstGeom>
        <a:solidFill>
          <a:schemeClr val="accent2">
            <a:hueOff val="-257197"/>
            <a:satOff val="-1021"/>
            <a:lumOff val="6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Eating finger foods</a:t>
          </a:r>
          <a:endParaRPr lang="en-US" sz="1900" kern="1200"/>
        </a:p>
      </dsp:txBody>
      <dsp:txXfrm>
        <a:off x="1928678" y="1546"/>
        <a:ext cx="1512986" cy="907792"/>
      </dsp:txXfrm>
    </dsp:sp>
    <dsp:sp modelId="{D403A077-BD25-4841-8BAF-6CCD105C682A}">
      <dsp:nvSpPr>
        <dsp:cNvPr id="0" name=""/>
        <dsp:cNvSpPr/>
      </dsp:nvSpPr>
      <dsp:spPr>
        <a:xfrm>
          <a:off x="3592963" y="1546"/>
          <a:ext cx="1512986" cy="907792"/>
        </a:xfrm>
        <a:prstGeom prst="rect">
          <a:avLst/>
        </a:prstGeom>
        <a:solidFill>
          <a:schemeClr val="accent2">
            <a:hueOff val="-514394"/>
            <a:satOff val="-2043"/>
            <a:lumOff val="12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Playing with clay, playdough</a:t>
          </a:r>
          <a:endParaRPr lang="en-US" sz="1900" kern="1200"/>
        </a:p>
      </dsp:txBody>
      <dsp:txXfrm>
        <a:off x="3592963" y="1546"/>
        <a:ext cx="1512986" cy="907792"/>
      </dsp:txXfrm>
    </dsp:sp>
    <dsp:sp modelId="{089D916B-40E9-41C4-955C-1C00F66B3B8E}">
      <dsp:nvSpPr>
        <dsp:cNvPr id="0" name=""/>
        <dsp:cNvSpPr/>
      </dsp:nvSpPr>
      <dsp:spPr>
        <a:xfrm>
          <a:off x="5257249" y="1546"/>
          <a:ext cx="1512986" cy="907792"/>
        </a:xfrm>
        <a:prstGeom prst="rect">
          <a:avLst/>
        </a:prstGeom>
        <a:solidFill>
          <a:schemeClr val="accent2">
            <a:hueOff val="-771591"/>
            <a:satOff val="-3064"/>
            <a:lumOff val="19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Clapping Playing in snow, rain</a:t>
          </a:r>
          <a:endParaRPr lang="en-US" sz="1900" kern="1200"/>
        </a:p>
      </dsp:txBody>
      <dsp:txXfrm>
        <a:off x="5257249" y="1546"/>
        <a:ext cx="1512986" cy="907792"/>
      </dsp:txXfrm>
    </dsp:sp>
    <dsp:sp modelId="{AA442D38-D8C9-43C6-8095-C24DF8E04B7C}">
      <dsp:nvSpPr>
        <dsp:cNvPr id="0" name=""/>
        <dsp:cNvSpPr/>
      </dsp:nvSpPr>
      <dsp:spPr>
        <a:xfrm>
          <a:off x="6921534" y="1546"/>
          <a:ext cx="1512986" cy="907792"/>
        </a:xfrm>
        <a:prstGeom prst="rect">
          <a:avLst/>
        </a:prstGeom>
        <a:solidFill>
          <a:schemeClr val="accent2">
            <a:hueOff val="-1028788"/>
            <a:satOff val="-4086"/>
            <a:lumOff val="25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Washing hands</a:t>
          </a:r>
          <a:endParaRPr lang="en-US" sz="1900" kern="1200"/>
        </a:p>
      </dsp:txBody>
      <dsp:txXfrm>
        <a:off x="6921534" y="1546"/>
        <a:ext cx="1512986" cy="907792"/>
      </dsp:txXfrm>
    </dsp:sp>
    <dsp:sp modelId="{08EC02B7-2A0B-4CBA-AB8C-270B1A067AA4}">
      <dsp:nvSpPr>
        <dsp:cNvPr id="0" name=""/>
        <dsp:cNvSpPr/>
      </dsp:nvSpPr>
      <dsp:spPr>
        <a:xfrm>
          <a:off x="8585820" y="1546"/>
          <a:ext cx="1512986" cy="907792"/>
        </a:xfrm>
        <a:prstGeom prst="rect">
          <a:avLst/>
        </a:prstGeom>
        <a:solidFill>
          <a:schemeClr val="accent2">
            <a:hueOff val="-1285985"/>
            <a:satOff val="-5107"/>
            <a:lumOff val="32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Hanging on monkey bars</a:t>
          </a:r>
          <a:endParaRPr lang="en-US" sz="1900" kern="1200"/>
        </a:p>
      </dsp:txBody>
      <dsp:txXfrm>
        <a:off x="8585820" y="1546"/>
        <a:ext cx="1512986" cy="907792"/>
      </dsp:txXfrm>
    </dsp:sp>
    <dsp:sp modelId="{0F5932E7-139C-4BE1-8C62-063117E76362}">
      <dsp:nvSpPr>
        <dsp:cNvPr id="0" name=""/>
        <dsp:cNvSpPr/>
      </dsp:nvSpPr>
      <dsp:spPr>
        <a:xfrm>
          <a:off x="264393" y="1060637"/>
          <a:ext cx="1512986" cy="907792"/>
        </a:xfrm>
        <a:prstGeom prst="rect">
          <a:avLst/>
        </a:prstGeom>
        <a:solidFill>
          <a:schemeClr val="accent2">
            <a:hueOff val="-1543182"/>
            <a:satOff val="-6129"/>
            <a:lumOff val="38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Climbing on playground equipment</a:t>
          </a:r>
          <a:endParaRPr lang="en-US" sz="1900" kern="1200"/>
        </a:p>
      </dsp:txBody>
      <dsp:txXfrm>
        <a:off x="264393" y="1060637"/>
        <a:ext cx="1512986" cy="907792"/>
      </dsp:txXfrm>
    </dsp:sp>
    <dsp:sp modelId="{2B82EFA6-6F00-4BBB-B73A-CBA3D2389F79}">
      <dsp:nvSpPr>
        <dsp:cNvPr id="0" name=""/>
        <dsp:cNvSpPr/>
      </dsp:nvSpPr>
      <dsp:spPr>
        <a:xfrm>
          <a:off x="1928678" y="1060637"/>
          <a:ext cx="1512986" cy="907792"/>
        </a:xfrm>
        <a:prstGeom prst="rect">
          <a:avLst/>
        </a:prstGeom>
        <a:solidFill>
          <a:schemeClr val="accent2">
            <a:hueOff val="-1800379"/>
            <a:satOff val="-7150"/>
            <a:lumOff val="45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Doing a cartwheel or handstand</a:t>
          </a:r>
          <a:endParaRPr lang="en-US" sz="1900" kern="1200"/>
        </a:p>
      </dsp:txBody>
      <dsp:txXfrm>
        <a:off x="1928678" y="1060637"/>
        <a:ext cx="1512986" cy="907792"/>
      </dsp:txXfrm>
    </dsp:sp>
    <dsp:sp modelId="{09752CB7-BB56-4360-A704-DBDB0CB2A2FC}">
      <dsp:nvSpPr>
        <dsp:cNvPr id="0" name=""/>
        <dsp:cNvSpPr/>
      </dsp:nvSpPr>
      <dsp:spPr>
        <a:xfrm>
          <a:off x="3592963" y="1060637"/>
          <a:ext cx="1512986" cy="907792"/>
        </a:xfrm>
        <a:prstGeom prst="rect">
          <a:avLst/>
        </a:prstGeom>
        <a:solidFill>
          <a:schemeClr val="accent2">
            <a:hueOff val="-2057576"/>
            <a:satOff val="-8172"/>
            <a:lumOff val="51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Writing name on paper</a:t>
          </a:r>
          <a:endParaRPr lang="en-US" sz="1900" kern="1200"/>
        </a:p>
      </dsp:txBody>
      <dsp:txXfrm>
        <a:off x="3592963" y="1060637"/>
        <a:ext cx="1512986" cy="907792"/>
      </dsp:txXfrm>
    </dsp:sp>
    <dsp:sp modelId="{1BF85D5D-6F25-47D7-9FA5-943D3A41CAC4}">
      <dsp:nvSpPr>
        <dsp:cNvPr id="0" name=""/>
        <dsp:cNvSpPr/>
      </dsp:nvSpPr>
      <dsp:spPr>
        <a:xfrm>
          <a:off x="5257249" y="1060637"/>
          <a:ext cx="1512986" cy="907792"/>
        </a:xfrm>
        <a:prstGeom prst="rect">
          <a:avLst/>
        </a:prstGeom>
        <a:solidFill>
          <a:schemeClr val="accent2">
            <a:hueOff val="-2314773"/>
            <a:satOff val="-9193"/>
            <a:lumOff val="58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Typing Washing dishes</a:t>
          </a:r>
          <a:endParaRPr lang="en-US" sz="1900" kern="1200"/>
        </a:p>
      </dsp:txBody>
      <dsp:txXfrm>
        <a:off x="5257249" y="1060637"/>
        <a:ext cx="1512986" cy="907792"/>
      </dsp:txXfrm>
    </dsp:sp>
    <dsp:sp modelId="{9C5F5D8A-0E90-4840-957C-137B52E68A2B}">
      <dsp:nvSpPr>
        <dsp:cNvPr id="0" name=""/>
        <dsp:cNvSpPr/>
      </dsp:nvSpPr>
      <dsp:spPr>
        <a:xfrm>
          <a:off x="6921534" y="1060637"/>
          <a:ext cx="1512986" cy="907792"/>
        </a:xfrm>
        <a:prstGeom prst="rect">
          <a:avLst/>
        </a:prstGeom>
        <a:solidFill>
          <a:schemeClr val="accent2">
            <a:hueOff val="-2571970"/>
            <a:satOff val="-10215"/>
            <a:lumOff val="64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Holding a warm/cold drink</a:t>
          </a:r>
          <a:endParaRPr lang="en-US" sz="1900" kern="1200"/>
        </a:p>
      </dsp:txBody>
      <dsp:txXfrm>
        <a:off x="6921534" y="1060637"/>
        <a:ext cx="1512986" cy="907792"/>
      </dsp:txXfrm>
    </dsp:sp>
    <dsp:sp modelId="{3D908E38-C26D-4BF2-8854-553A3B937E02}">
      <dsp:nvSpPr>
        <dsp:cNvPr id="0" name=""/>
        <dsp:cNvSpPr/>
      </dsp:nvSpPr>
      <dsp:spPr>
        <a:xfrm>
          <a:off x="8585820" y="1060637"/>
          <a:ext cx="1512986" cy="907792"/>
        </a:xfrm>
        <a:prstGeom prst="rect">
          <a:avLst/>
        </a:prstGeom>
        <a:solidFill>
          <a:schemeClr val="accent2">
            <a:hueOff val="-2829167"/>
            <a:satOff val="-11236"/>
            <a:lumOff val="71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Catching a ball</a:t>
          </a:r>
          <a:endParaRPr lang="en-US" sz="1900" kern="1200"/>
        </a:p>
      </dsp:txBody>
      <dsp:txXfrm>
        <a:off x="8585820" y="1060637"/>
        <a:ext cx="1512986" cy="907792"/>
      </dsp:txXfrm>
    </dsp:sp>
    <dsp:sp modelId="{9A1428F1-AA07-4067-B85C-6CBE31D2F24D}">
      <dsp:nvSpPr>
        <dsp:cNvPr id="0" name=""/>
        <dsp:cNvSpPr/>
      </dsp:nvSpPr>
      <dsp:spPr>
        <a:xfrm>
          <a:off x="3592963" y="2119728"/>
          <a:ext cx="1512986" cy="907792"/>
        </a:xfrm>
        <a:prstGeom prst="rect">
          <a:avLst/>
        </a:prstGeom>
        <a:solidFill>
          <a:schemeClr val="accent2">
            <a:hueOff val="-3086364"/>
            <a:satOff val="-12258"/>
            <a:lumOff val="77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Carrying a heavy load</a:t>
          </a:r>
          <a:endParaRPr lang="en-US" sz="1900" kern="1200"/>
        </a:p>
      </dsp:txBody>
      <dsp:txXfrm>
        <a:off x="3592963" y="2119728"/>
        <a:ext cx="1512986" cy="907792"/>
      </dsp:txXfrm>
    </dsp:sp>
    <dsp:sp modelId="{FF902694-841A-4F8E-ADFE-DDFC18FED351}">
      <dsp:nvSpPr>
        <dsp:cNvPr id="0" name=""/>
        <dsp:cNvSpPr/>
      </dsp:nvSpPr>
      <dsp:spPr>
        <a:xfrm>
          <a:off x="5257249" y="2119728"/>
          <a:ext cx="1512986" cy="907792"/>
        </a:xfrm>
        <a:prstGeom prst="rect">
          <a:avLst/>
        </a:prstGeom>
        <a:solidFill>
          <a:schemeClr val="accent2">
            <a:hueOff val="-3343561"/>
            <a:satOff val="-13279"/>
            <a:lumOff val="84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Putting on hand lotion</a:t>
          </a:r>
          <a:endParaRPr lang="en-US" sz="1900" kern="1200"/>
        </a:p>
      </dsp:txBody>
      <dsp:txXfrm>
        <a:off x="5257249" y="2119728"/>
        <a:ext cx="1512986" cy="9077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E9C31-7C2B-47E2-A9C9-EC990454E188}">
      <dsp:nvSpPr>
        <dsp:cNvPr id="0" name=""/>
        <dsp:cNvSpPr/>
      </dsp:nvSpPr>
      <dsp:spPr>
        <a:xfrm>
          <a:off x="264393" y="1546"/>
          <a:ext cx="1512986" cy="90779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Hugging a loved one</a:t>
          </a:r>
          <a:endParaRPr lang="en-US" sz="1700" kern="1200"/>
        </a:p>
      </dsp:txBody>
      <dsp:txXfrm>
        <a:off x="264393" y="1546"/>
        <a:ext cx="1512986" cy="907792"/>
      </dsp:txXfrm>
    </dsp:sp>
    <dsp:sp modelId="{9D348F3C-0FF0-4332-9BAB-93D107B7CDFE}">
      <dsp:nvSpPr>
        <dsp:cNvPr id="0" name=""/>
        <dsp:cNvSpPr/>
      </dsp:nvSpPr>
      <dsp:spPr>
        <a:xfrm>
          <a:off x="1928678" y="1546"/>
          <a:ext cx="1512986" cy="907792"/>
        </a:xfrm>
        <a:prstGeom prst="rect">
          <a:avLst/>
        </a:prstGeom>
        <a:solidFill>
          <a:schemeClr val="accent5">
            <a:hueOff val="510626"/>
            <a:satOff val="-305"/>
            <a:lumOff val="12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Taking a shower/ bath</a:t>
          </a:r>
          <a:endParaRPr lang="en-US" sz="1700" kern="1200"/>
        </a:p>
      </dsp:txBody>
      <dsp:txXfrm>
        <a:off x="1928678" y="1546"/>
        <a:ext cx="1512986" cy="907792"/>
      </dsp:txXfrm>
    </dsp:sp>
    <dsp:sp modelId="{9C92FB68-F48F-499D-B46D-D244F041BB3B}">
      <dsp:nvSpPr>
        <dsp:cNvPr id="0" name=""/>
        <dsp:cNvSpPr/>
      </dsp:nvSpPr>
      <dsp:spPr>
        <a:xfrm>
          <a:off x="3592963" y="1546"/>
          <a:ext cx="1512986" cy="907792"/>
        </a:xfrm>
        <a:prstGeom prst="rect">
          <a:avLst/>
        </a:prstGeom>
        <a:solidFill>
          <a:schemeClr val="accent5">
            <a:hueOff val="1021252"/>
            <a:satOff val="-611"/>
            <a:lumOff val="25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After active play/ exercise</a:t>
          </a:r>
          <a:endParaRPr lang="en-US" sz="1700" kern="1200"/>
        </a:p>
      </dsp:txBody>
      <dsp:txXfrm>
        <a:off x="3592963" y="1546"/>
        <a:ext cx="1512986" cy="907792"/>
      </dsp:txXfrm>
    </dsp:sp>
    <dsp:sp modelId="{305255E6-3DD7-4583-B965-C7B1B8B22D7F}">
      <dsp:nvSpPr>
        <dsp:cNvPr id="0" name=""/>
        <dsp:cNvSpPr/>
      </dsp:nvSpPr>
      <dsp:spPr>
        <a:xfrm>
          <a:off x="5257249" y="1546"/>
          <a:ext cx="1512986" cy="907792"/>
        </a:xfrm>
        <a:prstGeom prst="rect">
          <a:avLst/>
        </a:prstGeom>
        <a:solidFill>
          <a:schemeClr val="accent5">
            <a:hueOff val="1531878"/>
            <a:satOff val="-916"/>
            <a:lumOff val="37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Going outside in the cold </a:t>
          </a:r>
          <a:endParaRPr lang="en-US" sz="1700" kern="1200"/>
        </a:p>
      </dsp:txBody>
      <dsp:txXfrm>
        <a:off x="5257249" y="1546"/>
        <a:ext cx="1512986" cy="907792"/>
      </dsp:txXfrm>
    </dsp:sp>
    <dsp:sp modelId="{255A9332-0677-46D5-BE24-28FFEBCD0627}">
      <dsp:nvSpPr>
        <dsp:cNvPr id="0" name=""/>
        <dsp:cNvSpPr/>
      </dsp:nvSpPr>
      <dsp:spPr>
        <a:xfrm>
          <a:off x="6921534" y="1546"/>
          <a:ext cx="1512986" cy="907792"/>
        </a:xfrm>
        <a:prstGeom prst="rect">
          <a:avLst/>
        </a:prstGeom>
        <a:solidFill>
          <a:schemeClr val="accent5">
            <a:hueOff val="2042505"/>
            <a:satOff val="-1222"/>
            <a:lumOff val="50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Stretching Playing on playground</a:t>
          </a:r>
          <a:endParaRPr lang="en-US" sz="1700" kern="1200"/>
        </a:p>
      </dsp:txBody>
      <dsp:txXfrm>
        <a:off x="6921534" y="1546"/>
        <a:ext cx="1512986" cy="907792"/>
      </dsp:txXfrm>
    </dsp:sp>
    <dsp:sp modelId="{86DC45F1-B592-441B-9A31-DD9C1E11FDC1}">
      <dsp:nvSpPr>
        <dsp:cNvPr id="0" name=""/>
        <dsp:cNvSpPr/>
      </dsp:nvSpPr>
      <dsp:spPr>
        <a:xfrm>
          <a:off x="8585820" y="1546"/>
          <a:ext cx="1512986" cy="907792"/>
        </a:xfrm>
        <a:prstGeom prst="rect">
          <a:avLst/>
        </a:prstGeom>
        <a:solidFill>
          <a:schemeClr val="accent5">
            <a:hueOff val="2553131"/>
            <a:satOff val="-1527"/>
            <a:lumOff val="62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Carrying a heavy load</a:t>
          </a:r>
          <a:endParaRPr lang="en-US" sz="1700" kern="1200"/>
        </a:p>
      </dsp:txBody>
      <dsp:txXfrm>
        <a:off x="8585820" y="1546"/>
        <a:ext cx="1512986" cy="907792"/>
      </dsp:txXfrm>
    </dsp:sp>
    <dsp:sp modelId="{BE1E3E80-0AA7-412A-9665-644E57E213D2}">
      <dsp:nvSpPr>
        <dsp:cNvPr id="0" name=""/>
        <dsp:cNvSpPr/>
      </dsp:nvSpPr>
      <dsp:spPr>
        <a:xfrm>
          <a:off x="264393" y="1060637"/>
          <a:ext cx="1512986" cy="907792"/>
        </a:xfrm>
        <a:prstGeom prst="rect">
          <a:avLst/>
        </a:prstGeom>
        <a:solidFill>
          <a:schemeClr val="accent5">
            <a:hueOff val="3063757"/>
            <a:satOff val="-1833"/>
            <a:lumOff val="7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Running around</a:t>
          </a:r>
          <a:endParaRPr lang="en-US" sz="1700" kern="1200"/>
        </a:p>
      </dsp:txBody>
      <dsp:txXfrm>
        <a:off x="264393" y="1060637"/>
        <a:ext cx="1512986" cy="907792"/>
      </dsp:txXfrm>
    </dsp:sp>
    <dsp:sp modelId="{05160C0B-1002-46D8-8198-0CE635619D77}">
      <dsp:nvSpPr>
        <dsp:cNvPr id="0" name=""/>
        <dsp:cNvSpPr/>
      </dsp:nvSpPr>
      <dsp:spPr>
        <a:xfrm>
          <a:off x="1928678" y="1060637"/>
          <a:ext cx="1512986" cy="907792"/>
        </a:xfrm>
        <a:prstGeom prst="rect">
          <a:avLst/>
        </a:prstGeom>
        <a:solidFill>
          <a:schemeClr val="accent5">
            <a:hueOff val="3574383"/>
            <a:satOff val="-2138"/>
            <a:lumOff val="88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During tickle time</a:t>
          </a:r>
          <a:endParaRPr lang="en-US" sz="1700" kern="1200"/>
        </a:p>
      </dsp:txBody>
      <dsp:txXfrm>
        <a:off x="1928678" y="1060637"/>
        <a:ext cx="1512986" cy="907792"/>
      </dsp:txXfrm>
    </dsp:sp>
    <dsp:sp modelId="{903A5054-ABA9-490D-8481-156F5E32A2E5}">
      <dsp:nvSpPr>
        <dsp:cNvPr id="0" name=""/>
        <dsp:cNvSpPr/>
      </dsp:nvSpPr>
      <dsp:spPr>
        <a:xfrm>
          <a:off x="3592963" y="1060637"/>
          <a:ext cx="1512986" cy="907792"/>
        </a:xfrm>
        <a:prstGeom prst="rect">
          <a:avLst/>
        </a:prstGeom>
        <a:solidFill>
          <a:schemeClr val="accent5">
            <a:hueOff val="4085009"/>
            <a:satOff val="-2444"/>
            <a:lumOff val="100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Getting a massage</a:t>
          </a:r>
          <a:endParaRPr lang="en-US" sz="1700" kern="1200"/>
        </a:p>
      </dsp:txBody>
      <dsp:txXfrm>
        <a:off x="3592963" y="1060637"/>
        <a:ext cx="1512986" cy="907792"/>
      </dsp:txXfrm>
    </dsp:sp>
    <dsp:sp modelId="{21BB6131-AE94-405C-A81E-F34279E94B4A}">
      <dsp:nvSpPr>
        <dsp:cNvPr id="0" name=""/>
        <dsp:cNvSpPr/>
      </dsp:nvSpPr>
      <dsp:spPr>
        <a:xfrm>
          <a:off x="5257249" y="1060637"/>
          <a:ext cx="1512986" cy="907792"/>
        </a:xfrm>
        <a:prstGeom prst="rect">
          <a:avLst/>
        </a:prstGeom>
        <a:solidFill>
          <a:schemeClr val="accent5">
            <a:hueOff val="4595635"/>
            <a:satOff val="-2749"/>
            <a:lumOff val="113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Watching TV At bedtime Reading a book </a:t>
          </a:r>
          <a:endParaRPr lang="en-US" sz="1700" kern="1200"/>
        </a:p>
      </dsp:txBody>
      <dsp:txXfrm>
        <a:off x="5257249" y="1060637"/>
        <a:ext cx="1512986" cy="907792"/>
      </dsp:txXfrm>
    </dsp:sp>
    <dsp:sp modelId="{CC0B53AD-904C-4D01-8CF0-D728C35C2AB6}">
      <dsp:nvSpPr>
        <dsp:cNvPr id="0" name=""/>
        <dsp:cNvSpPr/>
      </dsp:nvSpPr>
      <dsp:spPr>
        <a:xfrm>
          <a:off x="6921534" y="1060637"/>
          <a:ext cx="1512986" cy="907792"/>
        </a:xfrm>
        <a:prstGeom prst="rect">
          <a:avLst/>
        </a:prstGeom>
        <a:solidFill>
          <a:schemeClr val="accent5">
            <a:hueOff val="5106261"/>
            <a:satOff val="-3055"/>
            <a:lumOff val="125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In a warm car</a:t>
          </a:r>
          <a:endParaRPr lang="en-US" sz="1700" kern="1200"/>
        </a:p>
      </dsp:txBody>
      <dsp:txXfrm>
        <a:off x="6921534" y="1060637"/>
        <a:ext cx="1512986" cy="907792"/>
      </dsp:txXfrm>
    </dsp:sp>
    <dsp:sp modelId="{424F0CCE-34FD-4DEA-9E50-41EB6CECC182}">
      <dsp:nvSpPr>
        <dsp:cNvPr id="0" name=""/>
        <dsp:cNvSpPr/>
      </dsp:nvSpPr>
      <dsp:spPr>
        <a:xfrm>
          <a:off x="8585820" y="1060637"/>
          <a:ext cx="1512986" cy="907792"/>
        </a:xfrm>
        <a:prstGeom prst="rect">
          <a:avLst/>
        </a:prstGeom>
        <a:solidFill>
          <a:schemeClr val="accent5">
            <a:hueOff val="5616888"/>
            <a:satOff val="-3360"/>
            <a:lumOff val="138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In the freezer section at store</a:t>
          </a:r>
          <a:endParaRPr lang="en-US" sz="1700" kern="1200"/>
        </a:p>
      </dsp:txBody>
      <dsp:txXfrm>
        <a:off x="8585820" y="1060637"/>
        <a:ext cx="1512986" cy="907792"/>
      </dsp:txXfrm>
    </dsp:sp>
    <dsp:sp modelId="{437E896D-E802-48EE-8781-055CBD9DDB10}">
      <dsp:nvSpPr>
        <dsp:cNvPr id="0" name=""/>
        <dsp:cNvSpPr/>
      </dsp:nvSpPr>
      <dsp:spPr>
        <a:xfrm>
          <a:off x="4425106" y="2119728"/>
          <a:ext cx="1512986" cy="907792"/>
        </a:xfrm>
        <a:prstGeom prst="rect">
          <a:avLst/>
        </a:prstGeom>
        <a:solidFill>
          <a:schemeClr val="accent5">
            <a:hueOff val="6127514"/>
            <a:satOff val="-3666"/>
            <a:lumOff val="1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Laying under lots of blankets</a:t>
          </a:r>
          <a:endParaRPr lang="en-US" sz="1700" kern="1200"/>
        </a:p>
      </dsp:txBody>
      <dsp:txXfrm>
        <a:off x="4425106" y="2119728"/>
        <a:ext cx="1512986" cy="9077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0E984-A852-41B2-90F5-881D2B77356A}">
      <dsp:nvSpPr>
        <dsp:cNvPr id="0" name=""/>
        <dsp:cNvSpPr/>
      </dsp:nvSpPr>
      <dsp:spPr>
        <a:xfrm>
          <a:off x="264393" y="1546"/>
          <a:ext cx="1512986" cy="90779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Hugging a loved one</a:t>
          </a:r>
          <a:endParaRPr lang="en-US" sz="1700" kern="1200"/>
        </a:p>
      </dsp:txBody>
      <dsp:txXfrm>
        <a:off x="264393" y="1546"/>
        <a:ext cx="1512986" cy="907792"/>
      </dsp:txXfrm>
    </dsp:sp>
    <dsp:sp modelId="{D7D63992-0F78-432D-8D68-34B6A6288BAB}">
      <dsp:nvSpPr>
        <dsp:cNvPr id="0" name=""/>
        <dsp:cNvSpPr/>
      </dsp:nvSpPr>
      <dsp:spPr>
        <a:xfrm>
          <a:off x="1928678" y="1546"/>
          <a:ext cx="1512986" cy="907792"/>
        </a:xfrm>
        <a:prstGeom prst="rect">
          <a:avLst/>
        </a:prstGeom>
        <a:solidFill>
          <a:schemeClr val="accent5">
            <a:hueOff val="471347"/>
            <a:satOff val="-282"/>
            <a:lumOff val="11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Driving in the car</a:t>
          </a:r>
          <a:endParaRPr lang="en-US" sz="1700" kern="1200"/>
        </a:p>
      </dsp:txBody>
      <dsp:txXfrm>
        <a:off x="1928678" y="1546"/>
        <a:ext cx="1512986" cy="907792"/>
      </dsp:txXfrm>
    </dsp:sp>
    <dsp:sp modelId="{357ACA4C-DE42-4A81-BCC4-3A52EA8E12A0}">
      <dsp:nvSpPr>
        <dsp:cNvPr id="0" name=""/>
        <dsp:cNvSpPr/>
      </dsp:nvSpPr>
      <dsp:spPr>
        <a:xfrm>
          <a:off x="3592963" y="1546"/>
          <a:ext cx="1512986" cy="907792"/>
        </a:xfrm>
        <a:prstGeom prst="rect">
          <a:avLst/>
        </a:prstGeom>
        <a:solidFill>
          <a:schemeClr val="accent5">
            <a:hueOff val="942694"/>
            <a:satOff val="-564"/>
            <a:lumOff val="23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After active play/ exercise</a:t>
          </a:r>
          <a:endParaRPr lang="en-US" sz="1700" kern="1200"/>
        </a:p>
      </dsp:txBody>
      <dsp:txXfrm>
        <a:off x="3592963" y="1546"/>
        <a:ext cx="1512986" cy="907792"/>
      </dsp:txXfrm>
    </dsp:sp>
    <dsp:sp modelId="{D20F2ACA-7D94-4875-BB43-8CE7CA065B36}">
      <dsp:nvSpPr>
        <dsp:cNvPr id="0" name=""/>
        <dsp:cNvSpPr/>
      </dsp:nvSpPr>
      <dsp:spPr>
        <a:xfrm>
          <a:off x="5257249" y="1546"/>
          <a:ext cx="1512986" cy="907792"/>
        </a:xfrm>
        <a:prstGeom prst="rect">
          <a:avLst/>
        </a:prstGeom>
        <a:solidFill>
          <a:schemeClr val="accent5">
            <a:hueOff val="1414042"/>
            <a:satOff val="-846"/>
            <a:lumOff val="34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Going outside in the cold </a:t>
          </a:r>
          <a:endParaRPr lang="en-US" sz="1700" kern="1200"/>
        </a:p>
      </dsp:txBody>
      <dsp:txXfrm>
        <a:off x="5257249" y="1546"/>
        <a:ext cx="1512986" cy="907792"/>
      </dsp:txXfrm>
    </dsp:sp>
    <dsp:sp modelId="{841B0C41-EB35-47F0-AE55-6A2C2D7D41C7}">
      <dsp:nvSpPr>
        <dsp:cNvPr id="0" name=""/>
        <dsp:cNvSpPr/>
      </dsp:nvSpPr>
      <dsp:spPr>
        <a:xfrm>
          <a:off x="6921534" y="1546"/>
          <a:ext cx="1512986" cy="907792"/>
        </a:xfrm>
        <a:prstGeom prst="rect">
          <a:avLst/>
        </a:prstGeom>
        <a:solidFill>
          <a:schemeClr val="accent5">
            <a:hueOff val="1885389"/>
            <a:satOff val="-1128"/>
            <a:lumOff val="46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After coughing</a:t>
          </a:r>
          <a:endParaRPr lang="en-US" sz="1700" kern="1200"/>
        </a:p>
      </dsp:txBody>
      <dsp:txXfrm>
        <a:off x="6921534" y="1546"/>
        <a:ext cx="1512986" cy="907792"/>
      </dsp:txXfrm>
    </dsp:sp>
    <dsp:sp modelId="{F5E32EE0-EDFE-4F35-8110-301DEA9AA7D8}">
      <dsp:nvSpPr>
        <dsp:cNvPr id="0" name=""/>
        <dsp:cNvSpPr/>
      </dsp:nvSpPr>
      <dsp:spPr>
        <a:xfrm>
          <a:off x="8585820" y="1546"/>
          <a:ext cx="1512986" cy="907792"/>
        </a:xfrm>
        <a:prstGeom prst="rect">
          <a:avLst/>
        </a:prstGeom>
        <a:solidFill>
          <a:schemeClr val="accent5">
            <a:hueOff val="2356736"/>
            <a:satOff val="-1410"/>
            <a:lumOff val="58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Playing on playground</a:t>
          </a:r>
          <a:endParaRPr lang="en-US" sz="1700" kern="1200"/>
        </a:p>
      </dsp:txBody>
      <dsp:txXfrm>
        <a:off x="8585820" y="1546"/>
        <a:ext cx="1512986" cy="907792"/>
      </dsp:txXfrm>
    </dsp:sp>
    <dsp:sp modelId="{5BA1B3A0-D289-4383-95B7-896754BAB315}">
      <dsp:nvSpPr>
        <dsp:cNvPr id="0" name=""/>
        <dsp:cNvSpPr/>
      </dsp:nvSpPr>
      <dsp:spPr>
        <a:xfrm>
          <a:off x="264393" y="1060637"/>
          <a:ext cx="1512986" cy="907792"/>
        </a:xfrm>
        <a:prstGeom prst="rect">
          <a:avLst/>
        </a:prstGeom>
        <a:solidFill>
          <a:schemeClr val="accent5">
            <a:hueOff val="2828083"/>
            <a:satOff val="-1692"/>
            <a:lumOff val="69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Carrying a heavy load</a:t>
          </a:r>
          <a:endParaRPr lang="en-US" sz="1700" kern="1200"/>
        </a:p>
      </dsp:txBody>
      <dsp:txXfrm>
        <a:off x="264393" y="1060637"/>
        <a:ext cx="1512986" cy="907792"/>
      </dsp:txXfrm>
    </dsp:sp>
    <dsp:sp modelId="{D6EA8CCF-E25B-4D68-9C55-A6D58E234250}">
      <dsp:nvSpPr>
        <dsp:cNvPr id="0" name=""/>
        <dsp:cNvSpPr/>
      </dsp:nvSpPr>
      <dsp:spPr>
        <a:xfrm>
          <a:off x="1928678" y="1060637"/>
          <a:ext cx="1512986" cy="907792"/>
        </a:xfrm>
        <a:prstGeom prst="rect">
          <a:avLst/>
        </a:prstGeom>
        <a:solidFill>
          <a:schemeClr val="accent5">
            <a:hueOff val="3299431"/>
            <a:satOff val="-1974"/>
            <a:lumOff val="81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Breathing with favorite toy on belly</a:t>
          </a:r>
          <a:endParaRPr lang="en-US" sz="1700" kern="1200"/>
        </a:p>
      </dsp:txBody>
      <dsp:txXfrm>
        <a:off x="1928678" y="1060637"/>
        <a:ext cx="1512986" cy="907792"/>
      </dsp:txXfrm>
    </dsp:sp>
    <dsp:sp modelId="{B5B83518-9399-46F3-9DD8-34321EBD1985}">
      <dsp:nvSpPr>
        <dsp:cNvPr id="0" name=""/>
        <dsp:cNvSpPr/>
      </dsp:nvSpPr>
      <dsp:spPr>
        <a:xfrm>
          <a:off x="3592963" y="1060637"/>
          <a:ext cx="1512986" cy="907792"/>
        </a:xfrm>
        <a:prstGeom prst="rect">
          <a:avLst/>
        </a:prstGeom>
        <a:solidFill>
          <a:schemeClr val="accent5">
            <a:hueOff val="3770778"/>
            <a:satOff val="-2256"/>
            <a:lumOff val="92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During tickle time</a:t>
          </a:r>
          <a:endParaRPr lang="en-US" sz="1700" kern="1200"/>
        </a:p>
      </dsp:txBody>
      <dsp:txXfrm>
        <a:off x="3592963" y="1060637"/>
        <a:ext cx="1512986" cy="907792"/>
      </dsp:txXfrm>
    </dsp:sp>
    <dsp:sp modelId="{85EAD02A-1B11-4F58-B2AE-1699EE25B2C1}">
      <dsp:nvSpPr>
        <dsp:cNvPr id="0" name=""/>
        <dsp:cNvSpPr/>
      </dsp:nvSpPr>
      <dsp:spPr>
        <a:xfrm>
          <a:off x="5257249" y="1060637"/>
          <a:ext cx="1512986" cy="907792"/>
        </a:xfrm>
        <a:prstGeom prst="rect">
          <a:avLst/>
        </a:prstGeom>
        <a:solidFill>
          <a:schemeClr val="accent5">
            <a:hueOff val="4242125"/>
            <a:satOff val="-2538"/>
            <a:lumOff val="104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Getting a massage</a:t>
          </a:r>
          <a:endParaRPr lang="en-US" sz="1700" kern="1200"/>
        </a:p>
      </dsp:txBody>
      <dsp:txXfrm>
        <a:off x="5257249" y="1060637"/>
        <a:ext cx="1512986" cy="907792"/>
      </dsp:txXfrm>
    </dsp:sp>
    <dsp:sp modelId="{81BB0EA9-47A7-4164-B94E-E6BC4F5C89FE}">
      <dsp:nvSpPr>
        <dsp:cNvPr id="0" name=""/>
        <dsp:cNvSpPr/>
      </dsp:nvSpPr>
      <dsp:spPr>
        <a:xfrm>
          <a:off x="6921534" y="1060637"/>
          <a:ext cx="1512986" cy="907792"/>
        </a:xfrm>
        <a:prstGeom prst="rect">
          <a:avLst/>
        </a:prstGeom>
        <a:solidFill>
          <a:schemeClr val="accent5">
            <a:hueOff val="4713472"/>
            <a:satOff val="-2820"/>
            <a:lumOff val="116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Watching TV At bedtime Reading a book </a:t>
          </a:r>
          <a:endParaRPr lang="en-US" sz="1700" kern="1200"/>
        </a:p>
      </dsp:txBody>
      <dsp:txXfrm>
        <a:off x="6921534" y="1060637"/>
        <a:ext cx="1512986" cy="907792"/>
      </dsp:txXfrm>
    </dsp:sp>
    <dsp:sp modelId="{0CAF32CB-AC78-4F43-B6B5-8AFC9E9BD915}">
      <dsp:nvSpPr>
        <dsp:cNvPr id="0" name=""/>
        <dsp:cNvSpPr/>
      </dsp:nvSpPr>
      <dsp:spPr>
        <a:xfrm>
          <a:off x="8585820" y="1060637"/>
          <a:ext cx="1512986" cy="907792"/>
        </a:xfrm>
        <a:prstGeom prst="rect">
          <a:avLst/>
        </a:prstGeom>
        <a:solidFill>
          <a:schemeClr val="accent5">
            <a:hueOff val="5184819"/>
            <a:satOff val="-3102"/>
            <a:lumOff val="127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Blowing a whistle or instrument</a:t>
          </a:r>
          <a:endParaRPr lang="en-US" sz="1700" kern="1200"/>
        </a:p>
      </dsp:txBody>
      <dsp:txXfrm>
        <a:off x="8585820" y="1060637"/>
        <a:ext cx="1512986" cy="907792"/>
      </dsp:txXfrm>
    </dsp:sp>
    <dsp:sp modelId="{EC5A2F27-7578-4D69-B5EC-2707F9C7CC44}">
      <dsp:nvSpPr>
        <dsp:cNvPr id="0" name=""/>
        <dsp:cNvSpPr/>
      </dsp:nvSpPr>
      <dsp:spPr>
        <a:xfrm>
          <a:off x="3592963" y="2119728"/>
          <a:ext cx="1512986" cy="907792"/>
        </a:xfrm>
        <a:prstGeom prst="rect">
          <a:avLst/>
        </a:prstGeom>
        <a:solidFill>
          <a:schemeClr val="accent5">
            <a:hueOff val="5656166"/>
            <a:satOff val="-3384"/>
            <a:lumOff val="139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Blowing Bubbles</a:t>
          </a:r>
          <a:endParaRPr lang="en-US" sz="1700" kern="1200"/>
        </a:p>
      </dsp:txBody>
      <dsp:txXfrm>
        <a:off x="3592963" y="2119728"/>
        <a:ext cx="1512986" cy="907792"/>
      </dsp:txXfrm>
    </dsp:sp>
    <dsp:sp modelId="{C2399294-BF58-421C-9F2C-7D9AFD860984}">
      <dsp:nvSpPr>
        <dsp:cNvPr id="0" name=""/>
        <dsp:cNvSpPr/>
      </dsp:nvSpPr>
      <dsp:spPr>
        <a:xfrm>
          <a:off x="5257249" y="2119728"/>
          <a:ext cx="1512986" cy="907792"/>
        </a:xfrm>
        <a:prstGeom prst="rect">
          <a:avLst/>
        </a:prstGeom>
        <a:solidFill>
          <a:schemeClr val="accent5">
            <a:hueOff val="6127514"/>
            <a:satOff val="-3666"/>
            <a:lumOff val="1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Laying under lots of blankets</a:t>
          </a:r>
          <a:endParaRPr lang="en-US" sz="1700" kern="1200"/>
        </a:p>
      </dsp:txBody>
      <dsp:txXfrm>
        <a:off x="5257249" y="2119728"/>
        <a:ext cx="1512986" cy="9077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BF5A4-BCC8-4672-9701-22D8EF812DC8}">
      <dsp:nvSpPr>
        <dsp:cNvPr id="0" name=""/>
        <dsp:cNvSpPr/>
      </dsp:nvSpPr>
      <dsp:spPr>
        <a:xfrm>
          <a:off x="662655" y="145"/>
          <a:ext cx="1535707" cy="921424"/>
        </a:xfrm>
        <a:prstGeom prst="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Hugging a loved one</a:t>
          </a:r>
          <a:endParaRPr lang="en-US" sz="1700" kern="1200"/>
        </a:p>
      </dsp:txBody>
      <dsp:txXfrm>
        <a:off x="662655" y="145"/>
        <a:ext cx="1535707" cy="921424"/>
      </dsp:txXfrm>
    </dsp:sp>
    <dsp:sp modelId="{1338073D-1C23-4F3E-9C52-E4DECC99EC2B}">
      <dsp:nvSpPr>
        <dsp:cNvPr id="0" name=""/>
        <dsp:cNvSpPr/>
      </dsp:nvSpPr>
      <dsp:spPr>
        <a:xfrm>
          <a:off x="2351933" y="145"/>
          <a:ext cx="1535707" cy="921424"/>
        </a:xfrm>
        <a:prstGeom prst="rect">
          <a:avLst/>
        </a:prstGeom>
        <a:gradFill rotWithShape="0">
          <a:gsLst>
            <a:gs pos="0">
              <a:schemeClr val="accent5">
                <a:hueOff val="471347"/>
                <a:satOff val="-282"/>
                <a:lumOff val="1161"/>
                <a:alphaOff val="0"/>
                <a:tint val="94000"/>
                <a:satMod val="100000"/>
                <a:lumMod val="108000"/>
              </a:schemeClr>
            </a:gs>
            <a:gs pos="50000">
              <a:schemeClr val="accent5">
                <a:hueOff val="471347"/>
                <a:satOff val="-282"/>
                <a:lumOff val="1161"/>
                <a:alphaOff val="0"/>
                <a:tint val="98000"/>
                <a:shade val="100000"/>
                <a:satMod val="100000"/>
                <a:lumMod val="100000"/>
              </a:schemeClr>
            </a:gs>
            <a:gs pos="100000">
              <a:schemeClr val="accent5">
                <a:hueOff val="471347"/>
                <a:satOff val="-282"/>
                <a:lumOff val="116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Driving in the car</a:t>
          </a:r>
          <a:endParaRPr lang="en-US" sz="1700" kern="1200"/>
        </a:p>
      </dsp:txBody>
      <dsp:txXfrm>
        <a:off x="2351933" y="145"/>
        <a:ext cx="1535707" cy="921424"/>
      </dsp:txXfrm>
    </dsp:sp>
    <dsp:sp modelId="{D590B34C-8B65-492F-A571-AEC4FB073408}">
      <dsp:nvSpPr>
        <dsp:cNvPr id="0" name=""/>
        <dsp:cNvSpPr/>
      </dsp:nvSpPr>
      <dsp:spPr>
        <a:xfrm>
          <a:off x="4041212" y="145"/>
          <a:ext cx="1535707" cy="921424"/>
        </a:xfrm>
        <a:prstGeom prst="rect">
          <a:avLst/>
        </a:prstGeom>
        <a:gradFill rotWithShape="0">
          <a:gsLst>
            <a:gs pos="0">
              <a:schemeClr val="accent5">
                <a:hueOff val="942694"/>
                <a:satOff val="-564"/>
                <a:lumOff val="2323"/>
                <a:alphaOff val="0"/>
                <a:tint val="94000"/>
                <a:satMod val="100000"/>
                <a:lumMod val="108000"/>
              </a:schemeClr>
            </a:gs>
            <a:gs pos="50000">
              <a:schemeClr val="accent5">
                <a:hueOff val="942694"/>
                <a:satOff val="-564"/>
                <a:lumOff val="2323"/>
                <a:alphaOff val="0"/>
                <a:tint val="98000"/>
                <a:shade val="100000"/>
                <a:satMod val="100000"/>
                <a:lumMod val="100000"/>
              </a:schemeClr>
            </a:gs>
            <a:gs pos="100000">
              <a:schemeClr val="accent5">
                <a:hueOff val="942694"/>
                <a:satOff val="-564"/>
                <a:lumOff val="232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After active play/ exercise</a:t>
          </a:r>
          <a:endParaRPr lang="en-US" sz="1700" kern="1200"/>
        </a:p>
      </dsp:txBody>
      <dsp:txXfrm>
        <a:off x="4041212" y="145"/>
        <a:ext cx="1535707" cy="921424"/>
      </dsp:txXfrm>
    </dsp:sp>
    <dsp:sp modelId="{B2451E9B-C53E-4014-BB84-038084D580C5}">
      <dsp:nvSpPr>
        <dsp:cNvPr id="0" name=""/>
        <dsp:cNvSpPr/>
      </dsp:nvSpPr>
      <dsp:spPr>
        <a:xfrm>
          <a:off x="5730490" y="145"/>
          <a:ext cx="1535707" cy="921424"/>
        </a:xfrm>
        <a:prstGeom prst="rect">
          <a:avLst/>
        </a:prstGeom>
        <a:gradFill rotWithShape="0">
          <a:gsLst>
            <a:gs pos="0">
              <a:schemeClr val="accent5">
                <a:hueOff val="1414042"/>
                <a:satOff val="-846"/>
                <a:lumOff val="3484"/>
                <a:alphaOff val="0"/>
                <a:tint val="94000"/>
                <a:satMod val="100000"/>
                <a:lumMod val="108000"/>
              </a:schemeClr>
            </a:gs>
            <a:gs pos="50000">
              <a:schemeClr val="accent5">
                <a:hueOff val="1414042"/>
                <a:satOff val="-846"/>
                <a:lumOff val="3484"/>
                <a:alphaOff val="0"/>
                <a:tint val="98000"/>
                <a:shade val="100000"/>
                <a:satMod val="100000"/>
                <a:lumMod val="100000"/>
              </a:schemeClr>
            </a:gs>
            <a:gs pos="100000">
              <a:schemeClr val="accent5">
                <a:hueOff val="1414042"/>
                <a:satOff val="-846"/>
                <a:lumOff val="348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Watching a scary movie</a:t>
          </a:r>
          <a:endParaRPr lang="en-US" sz="1700" kern="1200"/>
        </a:p>
      </dsp:txBody>
      <dsp:txXfrm>
        <a:off x="5730490" y="145"/>
        <a:ext cx="1535707" cy="921424"/>
      </dsp:txXfrm>
    </dsp:sp>
    <dsp:sp modelId="{FA172FBA-91DC-48C6-B0EF-7E1C87BFD6C6}">
      <dsp:nvSpPr>
        <dsp:cNvPr id="0" name=""/>
        <dsp:cNvSpPr/>
      </dsp:nvSpPr>
      <dsp:spPr>
        <a:xfrm>
          <a:off x="7419768" y="145"/>
          <a:ext cx="1535707" cy="921424"/>
        </a:xfrm>
        <a:prstGeom prst="rect">
          <a:avLst/>
        </a:prstGeom>
        <a:gradFill rotWithShape="0">
          <a:gsLst>
            <a:gs pos="0">
              <a:schemeClr val="accent5">
                <a:hueOff val="1885389"/>
                <a:satOff val="-1128"/>
                <a:lumOff val="4646"/>
                <a:alphaOff val="0"/>
                <a:tint val="94000"/>
                <a:satMod val="100000"/>
                <a:lumMod val="108000"/>
              </a:schemeClr>
            </a:gs>
            <a:gs pos="50000">
              <a:schemeClr val="accent5">
                <a:hueOff val="1885389"/>
                <a:satOff val="-1128"/>
                <a:lumOff val="4646"/>
                <a:alphaOff val="0"/>
                <a:tint val="98000"/>
                <a:shade val="100000"/>
                <a:satMod val="100000"/>
                <a:lumMod val="100000"/>
              </a:schemeClr>
            </a:gs>
            <a:gs pos="100000">
              <a:schemeClr val="accent5">
                <a:hueOff val="1885389"/>
                <a:satOff val="-1128"/>
                <a:lumOff val="464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During silly time</a:t>
          </a:r>
          <a:endParaRPr lang="en-US" sz="1700" kern="1200"/>
        </a:p>
      </dsp:txBody>
      <dsp:txXfrm>
        <a:off x="7419768" y="145"/>
        <a:ext cx="1535707" cy="921424"/>
      </dsp:txXfrm>
    </dsp:sp>
    <dsp:sp modelId="{1B272B16-9A57-4B5E-A2D9-7E0BF01C0207}">
      <dsp:nvSpPr>
        <dsp:cNvPr id="0" name=""/>
        <dsp:cNvSpPr/>
      </dsp:nvSpPr>
      <dsp:spPr>
        <a:xfrm>
          <a:off x="662655" y="1075140"/>
          <a:ext cx="1535707" cy="921424"/>
        </a:xfrm>
        <a:prstGeom prst="rect">
          <a:avLst/>
        </a:prstGeom>
        <a:gradFill rotWithShape="0">
          <a:gsLst>
            <a:gs pos="0">
              <a:schemeClr val="accent5">
                <a:hueOff val="2356736"/>
                <a:satOff val="-1410"/>
                <a:lumOff val="5807"/>
                <a:alphaOff val="0"/>
                <a:tint val="94000"/>
                <a:satMod val="100000"/>
                <a:lumMod val="108000"/>
              </a:schemeClr>
            </a:gs>
            <a:gs pos="50000">
              <a:schemeClr val="accent5">
                <a:hueOff val="2356736"/>
                <a:satOff val="-1410"/>
                <a:lumOff val="5807"/>
                <a:alphaOff val="0"/>
                <a:tint val="98000"/>
                <a:shade val="100000"/>
                <a:satMod val="100000"/>
                <a:lumMod val="100000"/>
              </a:schemeClr>
            </a:gs>
            <a:gs pos="100000">
              <a:schemeClr val="accent5">
                <a:hueOff val="2356736"/>
                <a:satOff val="-1410"/>
                <a:lumOff val="580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Playing on playground</a:t>
          </a:r>
          <a:endParaRPr lang="en-US" sz="1700" kern="1200"/>
        </a:p>
      </dsp:txBody>
      <dsp:txXfrm>
        <a:off x="662655" y="1075140"/>
        <a:ext cx="1535707" cy="921424"/>
      </dsp:txXfrm>
    </dsp:sp>
    <dsp:sp modelId="{1B7861E5-FFC7-4D2C-AA24-C33FF20B0008}">
      <dsp:nvSpPr>
        <dsp:cNvPr id="0" name=""/>
        <dsp:cNvSpPr/>
      </dsp:nvSpPr>
      <dsp:spPr>
        <a:xfrm>
          <a:off x="2351933" y="1075140"/>
          <a:ext cx="1535707" cy="921424"/>
        </a:xfrm>
        <a:prstGeom prst="rect">
          <a:avLst/>
        </a:prstGeom>
        <a:gradFill rotWithShape="0">
          <a:gsLst>
            <a:gs pos="0">
              <a:schemeClr val="accent5">
                <a:hueOff val="2828083"/>
                <a:satOff val="-1692"/>
                <a:lumOff val="6968"/>
                <a:alphaOff val="0"/>
                <a:tint val="94000"/>
                <a:satMod val="100000"/>
                <a:lumMod val="108000"/>
              </a:schemeClr>
            </a:gs>
            <a:gs pos="50000">
              <a:schemeClr val="accent5">
                <a:hueOff val="2828083"/>
                <a:satOff val="-1692"/>
                <a:lumOff val="6968"/>
                <a:alphaOff val="0"/>
                <a:tint val="98000"/>
                <a:shade val="100000"/>
                <a:satMod val="100000"/>
                <a:lumMod val="100000"/>
              </a:schemeClr>
            </a:gs>
            <a:gs pos="100000">
              <a:schemeClr val="accent5">
                <a:hueOff val="2828083"/>
                <a:satOff val="-1692"/>
                <a:lumOff val="696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Carrying a heavy load</a:t>
          </a:r>
          <a:endParaRPr lang="en-US" sz="1700" kern="1200"/>
        </a:p>
      </dsp:txBody>
      <dsp:txXfrm>
        <a:off x="2351933" y="1075140"/>
        <a:ext cx="1535707" cy="921424"/>
      </dsp:txXfrm>
    </dsp:sp>
    <dsp:sp modelId="{BEC563DF-CFEA-407B-B016-7BCBC025DCCE}">
      <dsp:nvSpPr>
        <dsp:cNvPr id="0" name=""/>
        <dsp:cNvSpPr/>
      </dsp:nvSpPr>
      <dsp:spPr>
        <a:xfrm>
          <a:off x="4041212" y="1075140"/>
          <a:ext cx="1535707" cy="921424"/>
        </a:xfrm>
        <a:prstGeom prst="rect">
          <a:avLst/>
        </a:prstGeom>
        <a:gradFill rotWithShape="0">
          <a:gsLst>
            <a:gs pos="0">
              <a:schemeClr val="accent5">
                <a:hueOff val="3299431"/>
                <a:satOff val="-1974"/>
                <a:lumOff val="8130"/>
                <a:alphaOff val="0"/>
                <a:tint val="94000"/>
                <a:satMod val="100000"/>
                <a:lumMod val="108000"/>
              </a:schemeClr>
            </a:gs>
            <a:gs pos="50000">
              <a:schemeClr val="accent5">
                <a:hueOff val="3299431"/>
                <a:satOff val="-1974"/>
                <a:lumOff val="8130"/>
                <a:alphaOff val="0"/>
                <a:tint val="98000"/>
                <a:shade val="100000"/>
                <a:satMod val="100000"/>
                <a:lumMod val="100000"/>
              </a:schemeClr>
            </a:gs>
            <a:gs pos="100000">
              <a:schemeClr val="accent5">
                <a:hueOff val="3299431"/>
                <a:satOff val="-1974"/>
                <a:lumOff val="813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Climbing steps</a:t>
          </a:r>
          <a:endParaRPr lang="en-US" sz="1700" kern="1200"/>
        </a:p>
      </dsp:txBody>
      <dsp:txXfrm>
        <a:off x="4041212" y="1075140"/>
        <a:ext cx="1535707" cy="921424"/>
      </dsp:txXfrm>
    </dsp:sp>
    <dsp:sp modelId="{685B6FC8-153A-496F-8DDB-8EBF244E6395}">
      <dsp:nvSpPr>
        <dsp:cNvPr id="0" name=""/>
        <dsp:cNvSpPr/>
      </dsp:nvSpPr>
      <dsp:spPr>
        <a:xfrm>
          <a:off x="5730490" y="1075140"/>
          <a:ext cx="1535707" cy="921424"/>
        </a:xfrm>
        <a:prstGeom prst="rect">
          <a:avLst/>
        </a:prstGeom>
        <a:gradFill rotWithShape="0">
          <a:gsLst>
            <a:gs pos="0">
              <a:schemeClr val="accent5">
                <a:hueOff val="3770778"/>
                <a:satOff val="-2256"/>
                <a:lumOff val="9291"/>
                <a:alphaOff val="0"/>
                <a:tint val="94000"/>
                <a:satMod val="100000"/>
                <a:lumMod val="108000"/>
              </a:schemeClr>
            </a:gs>
            <a:gs pos="50000">
              <a:schemeClr val="accent5">
                <a:hueOff val="3770778"/>
                <a:satOff val="-2256"/>
                <a:lumOff val="9291"/>
                <a:alphaOff val="0"/>
                <a:tint val="98000"/>
                <a:shade val="100000"/>
                <a:satMod val="100000"/>
                <a:lumMod val="100000"/>
              </a:schemeClr>
            </a:gs>
            <a:gs pos="100000">
              <a:schemeClr val="accent5">
                <a:hueOff val="3770778"/>
                <a:satOff val="-2256"/>
                <a:lumOff val="929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During tickle time</a:t>
          </a:r>
          <a:endParaRPr lang="en-US" sz="1700" kern="1200"/>
        </a:p>
      </dsp:txBody>
      <dsp:txXfrm>
        <a:off x="5730490" y="1075140"/>
        <a:ext cx="1535707" cy="921424"/>
      </dsp:txXfrm>
    </dsp:sp>
    <dsp:sp modelId="{53721234-C8B3-4EB3-AB7D-FFADEAA6AD6C}">
      <dsp:nvSpPr>
        <dsp:cNvPr id="0" name=""/>
        <dsp:cNvSpPr/>
      </dsp:nvSpPr>
      <dsp:spPr>
        <a:xfrm>
          <a:off x="7419768" y="1075140"/>
          <a:ext cx="1535707" cy="921424"/>
        </a:xfrm>
        <a:prstGeom prst="rect">
          <a:avLst/>
        </a:prstGeom>
        <a:gradFill rotWithShape="0">
          <a:gsLst>
            <a:gs pos="0">
              <a:schemeClr val="accent5">
                <a:hueOff val="4242125"/>
                <a:satOff val="-2538"/>
                <a:lumOff val="10452"/>
                <a:alphaOff val="0"/>
                <a:tint val="94000"/>
                <a:satMod val="100000"/>
                <a:lumMod val="108000"/>
              </a:schemeClr>
            </a:gs>
            <a:gs pos="50000">
              <a:schemeClr val="accent5">
                <a:hueOff val="4242125"/>
                <a:satOff val="-2538"/>
                <a:lumOff val="10452"/>
                <a:alphaOff val="0"/>
                <a:tint val="98000"/>
                <a:shade val="100000"/>
                <a:satMod val="100000"/>
                <a:lumMod val="100000"/>
              </a:schemeClr>
            </a:gs>
            <a:gs pos="100000">
              <a:schemeClr val="accent5">
                <a:hueOff val="4242125"/>
                <a:satOff val="-2538"/>
                <a:lumOff val="1045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Getting a massage</a:t>
          </a:r>
          <a:endParaRPr lang="en-US" sz="1700" kern="1200"/>
        </a:p>
      </dsp:txBody>
      <dsp:txXfrm>
        <a:off x="7419768" y="1075140"/>
        <a:ext cx="1535707" cy="921424"/>
      </dsp:txXfrm>
    </dsp:sp>
    <dsp:sp modelId="{21BEC6B2-8DB6-4518-9CE5-6811A9F184E6}">
      <dsp:nvSpPr>
        <dsp:cNvPr id="0" name=""/>
        <dsp:cNvSpPr/>
      </dsp:nvSpPr>
      <dsp:spPr>
        <a:xfrm>
          <a:off x="1507294" y="2150136"/>
          <a:ext cx="1535707" cy="921424"/>
        </a:xfrm>
        <a:prstGeom prst="rect">
          <a:avLst/>
        </a:prstGeom>
        <a:gradFill rotWithShape="0">
          <a:gsLst>
            <a:gs pos="0">
              <a:schemeClr val="accent5">
                <a:hueOff val="4713472"/>
                <a:satOff val="-2820"/>
                <a:lumOff val="11614"/>
                <a:alphaOff val="0"/>
                <a:tint val="94000"/>
                <a:satMod val="100000"/>
                <a:lumMod val="108000"/>
              </a:schemeClr>
            </a:gs>
            <a:gs pos="50000">
              <a:schemeClr val="accent5">
                <a:hueOff val="4713472"/>
                <a:satOff val="-2820"/>
                <a:lumOff val="11614"/>
                <a:alphaOff val="0"/>
                <a:tint val="98000"/>
                <a:shade val="100000"/>
                <a:satMod val="100000"/>
                <a:lumMod val="100000"/>
              </a:schemeClr>
            </a:gs>
            <a:gs pos="100000">
              <a:schemeClr val="accent5">
                <a:hueOff val="4713472"/>
                <a:satOff val="-2820"/>
                <a:lumOff val="1161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Watching TV At bedtime Reading a book </a:t>
          </a:r>
          <a:endParaRPr lang="en-US" sz="1700" kern="1200"/>
        </a:p>
      </dsp:txBody>
      <dsp:txXfrm>
        <a:off x="1507294" y="2150136"/>
        <a:ext cx="1535707" cy="921424"/>
      </dsp:txXfrm>
    </dsp:sp>
    <dsp:sp modelId="{E95873A3-791C-40AE-A5FE-B452F3F80AE9}">
      <dsp:nvSpPr>
        <dsp:cNvPr id="0" name=""/>
        <dsp:cNvSpPr/>
      </dsp:nvSpPr>
      <dsp:spPr>
        <a:xfrm>
          <a:off x="3196573" y="2150136"/>
          <a:ext cx="1535707" cy="921424"/>
        </a:xfrm>
        <a:prstGeom prst="rect">
          <a:avLst/>
        </a:prstGeom>
        <a:gradFill rotWithShape="0">
          <a:gsLst>
            <a:gs pos="0">
              <a:schemeClr val="accent5">
                <a:hueOff val="5184819"/>
                <a:satOff val="-3102"/>
                <a:lumOff val="12775"/>
                <a:alphaOff val="0"/>
                <a:tint val="94000"/>
                <a:satMod val="100000"/>
                <a:lumMod val="108000"/>
              </a:schemeClr>
            </a:gs>
            <a:gs pos="50000">
              <a:schemeClr val="accent5">
                <a:hueOff val="5184819"/>
                <a:satOff val="-3102"/>
                <a:lumOff val="12775"/>
                <a:alphaOff val="0"/>
                <a:tint val="98000"/>
                <a:shade val="100000"/>
                <a:satMod val="100000"/>
                <a:lumMod val="100000"/>
              </a:schemeClr>
            </a:gs>
            <a:gs pos="100000">
              <a:schemeClr val="accent5">
                <a:hueOff val="5184819"/>
                <a:satOff val="-3102"/>
                <a:lumOff val="1277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When waking up</a:t>
          </a:r>
          <a:endParaRPr lang="en-US" sz="1700" kern="1200"/>
        </a:p>
      </dsp:txBody>
      <dsp:txXfrm>
        <a:off x="3196573" y="2150136"/>
        <a:ext cx="1535707" cy="921424"/>
      </dsp:txXfrm>
    </dsp:sp>
    <dsp:sp modelId="{A1CF87A2-1E1C-40D0-87C8-8ED3DA166F1A}">
      <dsp:nvSpPr>
        <dsp:cNvPr id="0" name=""/>
        <dsp:cNvSpPr/>
      </dsp:nvSpPr>
      <dsp:spPr>
        <a:xfrm>
          <a:off x="4885851" y="2150136"/>
          <a:ext cx="1535707" cy="921424"/>
        </a:xfrm>
        <a:prstGeom prst="rect">
          <a:avLst/>
        </a:prstGeom>
        <a:gradFill rotWithShape="0">
          <a:gsLst>
            <a:gs pos="0">
              <a:schemeClr val="accent5">
                <a:hueOff val="5656166"/>
                <a:satOff val="-3384"/>
                <a:lumOff val="13937"/>
                <a:alphaOff val="0"/>
                <a:tint val="94000"/>
                <a:satMod val="100000"/>
                <a:lumMod val="108000"/>
              </a:schemeClr>
            </a:gs>
            <a:gs pos="50000">
              <a:schemeClr val="accent5">
                <a:hueOff val="5656166"/>
                <a:satOff val="-3384"/>
                <a:lumOff val="13937"/>
                <a:alphaOff val="0"/>
                <a:tint val="98000"/>
                <a:shade val="100000"/>
                <a:satMod val="100000"/>
                <a:lumMod val="100000"/>
              </a:schemeClr>
            </a:gs>
            <a:gs pos="100000">
              <a:schemeClr val="accent5">
                <a:hueOff val="5656166"/>
                <a:satOff val="-3384"/>
                <a:lumOff val="1393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During bath time</a:t>
          </a:r>
          <a:endParaRPr lang="en-US" sz="1700" kern="1200"/>
        </a:p>
      </dsp:txBody>
      <dsp:txXfrm>
        <a:off x="4885851" y="2150136"/>
        <a:ext cx="1535707" cy="921424"/>
      </dsp:txXfrm>
    </dsp:sp>
    <dsp:sp modelId="{73F60C26-50C6-4AA1-ACCF-ECA763555874}">
      <dsp:nvSpPr>
        <dsp:cNvPr id="0" name=""/>
        <dsp:cNvSpPr/>
      </dsp:nvSpPr>
      <dsp:spPr>
        <a:xfrm>
          <a:off x="6575129" y="2150136"/>
          <a:ext cx="1535707" cy="921424"/>
        </a:xfrm>
        <a:prstGeom prst="rect">
          <a:avLst/>
        </a:prstGeom>
        <a:gradFill rotWithShape="0">
          <a:gsLst>
            <a:gs pos="0">
              <a:schemeClr val="accent5">
                <a:hueOff val="6127514"/>
                <a:satOff val="-3666"/>
                <a:lumOff val="15098"/>
                <a:alphaOff val="0"/>
                <a:tint val="94000"/>
                <a:satMod val="100000"/>
                <a:lumMod val="108000"/>
              </a:schemeClr>
            </a:gs>
            <a:gs pos="50000">
              <a:schemeClr val="accent5">
                <a:hueOff val="6127514"/>
                <a:satOff val="-3666"/>
                <a:lumOff val="15098"/>
                <a:alphaOff val="0"/>
                <a:tint val="98000"/>
                <a:shade val="100000"/>
                <a:satMod val="100000"/>
                <a:lumMod val="100000"/>
              </a:schemeClr>
            </a:gs>
            <a:gs pos="100000">
              <a:schemeClr val="accent5">
                <a:hueOff val="6127514"/>
                <a:satOff val="-3666"/>
                <a:lumOff val="1509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Laying under lots of blankets</a:t>
          </a:r>
          <a:endParaRPr lang="en-US" sz="1700" kern="1200"/>
        </a:p>
      </dsp:txBody>
      <dsp:txXfrm>
        <a:off x="6575129" y="2150136"/>
        <a:ext cx="1535707" cy="9214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4E1DA-625E-4A7F-BB6D-562057DA93FE}">
      <dsp:nvSpPr>
        <dsp:cNvPr id="0" name=""/>
        <dsp:cNvSpPr/>
      </dsp:nvSpPr>
      <dsp:spPr>
        <a:xfrm>
          <a:off x="1174" y="56501"/>
          <a:ext cx="1479351" cy="887610"/>
        </a:xfrm>
        <a:prstGeom prst="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Hugging a loved one</a:t>
          </a:r>
          <a:endParaRPr lang="en-US" sz="1500" kern="1200"/>
        </a:p>
      </dsp:txBody>
      <dsp:txXfrm>
        <a:off x="1174" y="56501"/>
        <a:ext cx="1479351" cy="887610"/>
      </dsp:txXfrm>
    </dsp:sp>
    <dsp:sp modelId="{99871766-94F3-4260-987D-BD36153138C2}">
      <dsp:nvSpPr>
        <dsp:cNvPr id="0" name=""/>
        <dsp:cNvSpPr/>
      </dsp:nvSpPr>
      <dsp:spPr>
        <a:xfrm>
          <a:off x="1628460" y="56501"/>
          <a:ext cx="1479351" cy="887610"/>
        </a:xfrm>
        <a:prstGeom prst="rect">
          <a:avLst/>
        </a:prstGeom>
        <a:gradFill rotWithShape="0">
          <a:gsLst>
            <a:gs pos="0">
              <a:schemeClr val="accent5">
                <a:hueOff val="408501"/>
                <a:satOff val="-244"/>
                <a:lumOff val="1007"/>
                <a:alphaOff val="0"/>
                <a:tint val="94000"/>
                <a:satMod val="100000"/>
                <a:lumMod val="108000"/>
              </a:schemeClr>
            </a:gs>
            <a:gs pos="50000">
              <a:schemeClr val="accent5">
                <a:hueOff val="408501"/>
                <a:satOff val="-244"/>
                <a:lumOff val="1007"/>
                <a:alphaOff val="0"/>
                <a:tint val="98000"/>
                <a:shade val="100000"/>
                <a:satMod val="100000"/>
                <a:lumMod val="100000"/>
              </a:schemeClr>
            </a:gs>
            <a:gs pos="100000">
              <a:schemeClr val="accent5">
                <a:hueOff val="408501"/>
                <a:satOff val="-244"/>
                <a:lumOff val="100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Doing homework</a:t>
          </a:r>
          <a:endParaRPr lang="en-US" sz="1500" kern="1200"/>
        </a:p>
      </dsp:txBody>
      <dsp:txXfrm>
        <a:off x="1628460" y="56501"/>
        <a:ext cx="1479351" cy="887610"/>
      </dsp:txXfrm>
    </dsp:sp>
    <dsp:sp modelId="{C8190AFD-2FB9-4BE5-89FF-D3EA78DF22C2}">
      <dsp:nvSpPr>
        <dsp:cNvPr id="0" name=""/>
        <dsp:cNvSpPr/>
      </dsp:nvSpPr>
      <dsp:spPr>
        <a:xfrm>
          <a:off x="3255747" y="56501"/>
          <a:ext cx="1479351" cy="887610"/>
        </a:xfrm>
        <a:prstGeom prst="rect">
          <a:avLst/>
        </a:prstGeom>
        <a:gradFill rotWithShape="0">
          <a:gsLst>
            <a:gs pos="0">
              <a:schemeClr val="accent5">
                <a:hueOff val="817002"/>
                <a:satOff val="-489"/>
                <a:lumOff val="2013"/>
                <a:alphaOff val="0"/>
                <a:tint val="94000"/>
                <a:satMod val="100000"/>
                <a:lumMod val="108000"/>
              </a:schemeClr>
            </a:gs>
            <a:gs pos="50000">
              <a:schemeClr val="accent5">
                <a:hueOff val="817002"/>
                <a:satOff val="-489"/>
                <a:lumOff val="2013"/>
                <a:alphaOff val="0"/>
                <a:tint val="98000"/>
                <a:shade val="100000"/>
                <a:satMod val="100000"/>
                <a:lumMod val="100000"/>
              </a:schemeClr>
            </a:gs>
            <a:gs pos="100000">
              <a:schemeClr val="accent5">
                <a:hueOff val="817002"/>
                <a:satOff val="-489"/>
                <a:lumOff val="201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After active play/ exercise</a:t>
          </a:r>
          <a:endParaRPr lang="en-US" sz="1500" kern="1200"/>
        </a:p>
      </dsp:txBody>
      <dsp:txXfrm>
        <a:off x="3255747" y="56501"/>
        <a:ext cx="1479351" cy="887610"/>
      </dsp:txXfrm>
    </dsp:sp>
    <dsp:sp modelId="{E02ED986-6B5E-4928-AB00-9EBB4DF5ECE9}">
      <dsp:nvSpPr>
        <dsp:cNvPr id="0" name=""/>
        <dsp:cNvSpPr/>
      </dsp:nvSpPr>
      <dsp:spPr>
        <a:xfrm>
          <a:off x="4883033" y="56501"/>
          <a:ext cx="1479351" cy="887610"/>
        </a:xfrm>
        <a:prstGeom prst="rect">
          <a:avLst/>
        </a:prstGeom>
        <a:gradFill rotWithShape="0">
          <a:gsLst>
            <a:gs pos="0">
              <a:schemeClr val="accent5">
                <a:hueOff val="1225503"/>
                <a:satOff val="-733"/>
                <a:lumOff val="3020"/>
                <a:alphaOff val="0"/>
                <a:tint val="94000"/>
                <a:satMod val="100000"/>
                <a:lumMod val="108000"/>
              </a:schemeClr>
            </a:gs>
            <a:gs pos="50000">
              <a:schemeClr val="accent5">
                <a:hueOff val="1225503"/>
                <a:satOff val="-733"/>
                <a:lumOff val="3020"/>
                <a:alphaOff val="0"/>
                <a:tint val="98000"/>
                <a:shade val="100000"/>
                <a:satMod val="100000"/>
                <a:lumMod val="100000"/>
              </a:schemeClr>
            </a:gs>
            <a:gs pos="100000">
              <a:schemeClr val="accent5">
                <a:hueOff val="1225503"/>
                <a:satOff val="-733"/>
                <a:lumOff val="302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When swinging/ spinning/ hanging at playground</a:t>
          </a:r>
          <a:endParaRPr lang="en-US" sz="1500" kern="1200"/>
        </a:p>
      </dsp:txBody>
      <dsp:txXfrm>
        <a:off x="4883033" y="56501"/>
        <a:ext cx="1479351" cy="887610"/>
      </dsp:txXfrm>
    </dsp:sp>
    <dsp:sp modelId="{71875446-C6A3-45A3-A5D0-94B87B4E0E48}">
      <dsp:nvSpPr>
        <dsp:cNvPr id="0" name=""/>
        <dsp:cNvSpPr/>
      </dsp:nvSpPr>
      <dsp:spPr>
        <a:xfrm>
          <a:off x="6510320" y="56501"/>
          <a:ext cx="1479351" cy="887610"/>
        </a:xfrm>
        <a:prstGeom prst="rect">
          <a:avLst/>
        </a:prstGeom>
        <a:gradFill rotWithShape="0">
          <a:gsLst>
            <a:gs pos="0">
              <a:schemeClr val="accent5">
                <a:hueOff val="1634004"/>
                <a:satOff val="-978"/>
                <a:lumOff val="4026"/>
                <a:alphaOff val="0"/>
                <a:tint val="94000"/>
                <a:satMod val="100000"/>
                <a:lumMod val="108000"/>
              </a:schemeClr>
            </a:gs>
            <a:gs pos="50000">
              <a:schemeClr val="accent5">
                <a:hueOff val="1634004"/>
                <a:satOff val="-978"/>
                <a:lumOff val="4026"/>
                <a:alphaOff val="0"/>
                <a:tint val="98000"/>
                <a:shade val="100000"/>
                <a:satMod val="100000"/>
                <a:lumMod val="100000"/>
              </a:schemeClr>
            </a:gs>
            <a:gs pos="100000">
              <a:schemeClr val="accent5">
                <a:hueOff val="1634004"/>
                <a:satOff val="-978"/>
                <a:lumOff val="402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During silly time</a:t>
          </a:r>
          <a:endParaRPr lang="en-US" sz="1500" kern="1200"/>
        </a:p>
      </dsp:txBody>
      <dsp:txXfrm>
        <a:off x="6510320" y="56501"/>
        <a:ext cx="1479351" cy="887610"/>
      </dsp:txXfrm>
    </dsp:sp>
    <dsp:sp modelId="{4CA6CEFC-52EC-4E5D-8167-735D3786A433}">
      <dsp:nvSpPr>
        <dsp:cNvPr id="0" name=""/>
        <dsp:cNvSpPr/>
      </dsp:nvSpPr>
      <dsp:spPr>
        <a:xfrm>
          <a:off x="8137606" y="56501"/>
          <a:ext cx="1479351" cy="887610"/>
        </a:xfrm>
        <a:prstGeom prst="rect">
          <a:avLst/>
        </a:prstGeom>
        <a:gradFill rotWithShape="0">
          <a:gsLst>
            <a:gs pos="0">
              <a:schemeClr val="accent5">
                <a:hueOff val="2042505"/>
                <a:satOff val="-1222"/>
                <a:lumOff val="5033"/>
                <a:alphaOff val="0"/>
                <a:tint val="94000"/>
                <a:satMod val="100000"/>
                <a:lumMod val="108000"/>
              </a:schemeClr>
            </a:gs>
            <a:gs pos="50000">
              <a:schemeClr val="accent5">
                <a:hueOff val="2042505"/>
                <a:satOff val="-1222"/>
                <a:lumOff val="5033"/>
                <a:alphaOff val="0"/>
                <a:tint val="98000"/>
                <a:shade val="100000"/>
                <a:satMod val="100000"/>
                <a:lumMod val="100000"/>
              </a:schemeClr>
            </a:gs>
            <a:gs pos="100000">
              <a:schemeClr val="accent5">
                <a:hueOff val="2042505"/>
                <a:satOff val="-1222"/>
                <a:lumOff val="503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In a crowded place</a:t>
          </a:r>
          <a:endParaRPr lang="en-US" sz="1500" kern="1200"/>
        </a:p>
      </dsp:txBody>
      <dsp:txXfrm>
        <a:off x="8137606" y="56501"/>
        <a:ext cx="1479351" cy="887610"/>
      </dsp:txXfrm>
    </dsp:sp>
    <dsp:sp modelId="{10E98557-2BBD-4050-851C-D2D87BE426B3}">
      <dsp:nvSpPr>
        <dsp:cNvPr id="0" name=""/>
        <dsp:cNvSpPr/>
      </dsp:nvSpPr>
      <dsp:spPr>
        <a:xfrm>
          <a:off x="1174" y="1092047"/>
          <a:ext cx="1479351" cy="887610"/>
        </a:xfrm>
        <a:prstGeom prst="rect">
          <a:avLst/>
        </a:prstGeom>
        <a:gradFill rotWithShape="0">
          <a:gsLst>
            <a:gs pos="0">
              <a:schemeClr val="accent5">
                <a:hueOff val="2451006"/>
                <a:satOff val="-1466"/>
                <a:lumOff val="6039"/>
                <a:alphaOff val="0"/>
                <a:tint val="94000"/>
                <a:satMod val="100000"/>
                <a:lumMod val="108000"/>
              </a:schemeClr>
            </a:gs>
            <a:gs pos="50000">
              <a:schemeClr val="accent5">
                <a:hueOff val="2451006"/>
                <a:satOff val="-1466"/>
                <a:lumOff val="6039"/>
                <a:alphaOff val="0"/>
                <a:tint val="98000"/>
                <a:shade val="100000"/>
                <a:satMod val="100000"/>
                <a:lumMod val="100000"/>
              </a:schemeClr>
            </a:gs>
            <a:gs pos="100000">
              <a:schemeClr val="accent5">
                <a:hueOff val="2451006"/>
                <a:satOff val="-1466"/>
                <a:lumOff val="6039"/>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In a noisy room</a:t>
          </a:r>
          <a:endParaRPr lang="en-US" sz="1500" kern="1200"/>
        </a:p>
      </dsp:txBody>
      <dsp:txXfrm>
        <a:off x="1174" y="1092047"/>
        <a:ext cx="1479351" cy="887610"/>
      </dsp:txXfrm>
    </dsp:sp>
    <dsp:sp modelId="{8F182129-D89B-478B-8037-CA7CFE055CFC}">
      <dsp:nvSpPr>
        <dsp:cNvPr id="0" name=""/>
        <dsp:cNvSpPr/>
      </dsp:nvSpPr>
      <dsp:spPr>
        <a:xfrm>
          <a:off x="1628460" y="1092047"/>
          <a:ext cx="1479351" cy="887610"/>
        </a:xfrm>
        <a:prstGeom prst="rect">
          <a:avLst/>
        </a:prstGeom>
        <a:gradFill rotWithShape="0">
          <a:gsLst>
            <a:gs pos="0">
              <a:schemeClr val="accent5">
                <a:hueOff val="2859506"/>
                <a:satOff val="-1711"/>
                <a:lumOff val="7046"/>
                <a:alphaOff val="0"/>
                <a:tint val="94000"/>
                <a:satMod val="100000"/>
                <a:lumMod val="108000"/>
              </a:schemeClr>
            </a:gs>
            <a:gs pos="50000">
              <a:schemeClr val="accent5">
                <a:hueOff val="2859506"/>
                <a:satOff val="-1711"/>
                <a:lumOff val="7046"/>
                <a:alphaOff val="0"/>
                <a:tint val="98000"/>
                <a:shade val="100000"/>
                <a:satMod val="100000"/>
                <a:lumMod val="100000"/>
              </a:schemeClr>
            </a:gs>
            <a:gs pos="100000">
              <a:schemeClr val="accent5">
                <a:hueOff val="2859506"/>
                <a:satOff val="-1711"/>
                <a:lumOff val="704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In a quiet place</a:t>
          </a:r>
          <a:endParaRPr lang="en-US" sz="1500" kern="1200"/>
        </a:p>
      </dsp:txBody>
      <dsp:txXfrm>
        <a:off x="1628460" y="1092047"/>
        <a:ext cx="1479351" cy="887610"/>
      </dsp:txXfrm>
    </dsp:sp>
    <dsp:sp modelId="{05237673-110F-48E1-AE4C-1A0F9F651344}">
      <dsp:nvSpPr>
        <dsp:cNvPr id="0" name=""/>
        <dsp:cNvSpPr/>
      </dsp:nvSpPr>
      <dsp:spPr>
        <a:xfrm>
          <a:off x="3255747" y="1092047"/>
          <a:ext cx="1479351" cy="887610"/>
        </a:xfrm>
        <a:prstGeom prst="rect">
          <a:avLst/>
        </a:prstGeom>
        <a:gradFill rotWithShape="0">
          <a:gsLst>
            <a:gs pos="0">
              <a:schemeClr val="accent5">
                <a:hueOff val="3268008"/>
                <a:satOff val="-1955"/>
                <a:lumOff val="8052"/>
                <a:alphaOff val="0"/>
                <a:tint val="94000"/>
                <a:satMod val="100000"/>
                <a:lumMod val="108000"/>
              </a:schemeClr>
            </a:gs>
            <a:gs pos="50000">
              <a:schemeClr val="accent5">
                <a:hueOff val="3268008"/>
                <a:satOff val="-1955"/>
                <a:lumOff val="8052"/>
                <a:alphaOff val="0"/>
                <a:tint val="98000"/>
                <a:shade val="100000"/>
                <a:satMod val="100000"/>
                <a:lumMod val="100000"/>
              </a:schemeClr>
            </a:gs>
            <a:gs pos="100000">
              <a:schemeClr val="accent5">
                <a:hueOff val="3268008"/>
                <a:satOff val="-1955"/>
                <a:lumOff val="805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During favorite activity</a:t>
          </a:r>
          <a:endParaRPr lang="en-US" sz="1500" kern="1200"/>
        </a:p>
      </dsp:txBody>
      <dsp:txXfrm>
        <a:off x="3255747" y="1092047"/>
        <a:ext cx="1479351" cy="887610"/>
      </dsp:txXfrm>
    </dsp:sp>
    <dsp:sp modelId="{6AF32D90-1DD4-4D89-8561-770E2E6E9BAA}">
      <dsp:nvSpPr>
        <dsp:cNvPr id="0" name=""/>
        <dsp:cNvSpPr/>
      </dsp:nvSpPr>
      <dsp:spPr>
        <a:xfrm>
          <a:off x="4883033" y="1092047"/>
          <a:ext cx="1479351" cy="887610"/>
        </a:xfrm>
        <a:prstGeom prst="rect">
          <a:avLst/>
        </a:prstGeom>
        <a:gradFill rotWithShape="0">
          <a:gsLst>
            <a:gs pos="0">
              <a:schemeClr val="accent5">
                <a:hueOff val="3676508"/>
                <a:satOff val="-2200"/>
                <a:lumOff val="9059"/>
                <a:alphaOff val="0"/>
                <a:tint val="94000"/>
                <a:satMod val="100000"/>
                <a:lumMod val="108000"/>
              </a:schemeClr>
            </a:gs>
            <a:gs pos="50000">
              <a:schemeClr val="accent5">
                <a:hueOff val="3676508"/>
                <a:satOff val="-2200"/>
                <a:lumOff val="9059"/>
                <a:alphaOff val="0"/>
                <a:tint val="98000"/>
                <a:shade val="100000"/>
                <a:satMod val="100000"/>
                <a:lumMod val="100000"/>
              </a:schemeClr>
            </a:gs>
            <a:gs pos="100000">
              <a:schemeClr val="accent5">
                <a:hueOff val="3676508"/>
                <a:satOff val="-2200"/>
                <a:lumOff val="9059"/>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During a head massage</a:t>
          </a:r>
          <a:endParaRPr lang="en-US" sz="1500" kern="1200"/>
        </a:p>
      </dsp:txBody>
      <dsp:txXfrm>
        <a:off x="4883033" y="1092047"/>
        <a:ext cx="1479351" cy="887610"/>
      </dsp:txXfrm>
    </dsp:sp>
    <dsp:sp modelId="{31B94995-1644-449D-9AB5-9190A2DC0EB0}">
      <dsp:nvSpPr>
        <dsp:cNvPr id="0" name=""/>
        <dsp:cNvSpPr/>
      </dsp:nvSpPr>
      <dsp:spPr>
        <a:xfrm>
          <a:off x="6510320" y="1092047"/>
          <a:ext cx="1479351" cy="887610"/>
        </a:xfrm>
        <a:prstGeom prst="rect">
          <a:avLst/>
        </a:prstGeom>
        <a:gradFill rotWithShape="0">
          <a:gsLst>
            <a:gs pos="0">
              <a:schemeClr val="accent5">
                <a:hueOff val="4085009"/>
                <a:satOff val="-2444"/>
                <a:lumOff val="10065"/>
                <a:alphaOff val="0"/>
                <a:tint val="94000"/>
                <a:satMod val="100000"/>
                <a:lumMod val="108000"/>
              </a:schemeClr>
            </a:gs>
            <a:gs pos="50000">
              <a:schemeClr val="accent5">
                <a:hueOff val="4085009"/>
                <a:satOff val="-2444"/>
                <a:lumOff val="10065"/>
                <a:alphaOff val="0"/>
                <a:tint val="98000"/>
                <a:shade val="100000"/>
                <a:satMod val="100000"/>
                <a:lumMod val="100000"/>
              </a:schemeClr>
            </a:gs>
            <a:gs pos="100000">
              <a:schemeClr val="accent5">
                <a:hueOff val="4085009"/>
                <a:satOff val="-2444"/>
                <a:lumOff val="1006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Watching TV</a:t>
          </a:r>
          <a:endParaRPr lang="en-US" sz="1500" kern="1200"/>
        </a:p>
      </dsp:txBody>
      <dsp:txXfrm>
        <a:off x="6510320" y="1092047"/>
        <a:ext cx="1479351" cy="887610"/>
      </dsp:txXfrm>
    </dsp:sp>
    <dsp:sp modelId="{159F0531-E8EA-47EB-A6D2-5BC0D7F9E33F}">
      <dsp:nvSpPr>
        <dsp:cNvPr id="0" name=""/>
        <dsp:cNvSpPr/>
      </dsp:nvSpPr>
      <dsp:spPr>
        <a:xfrm>
          <a:off x="8137606" y="1092047"/>
          <a:ext cx="1479351" cy="887610"/>
        </a:xfrm>
        <a:prstGeom prst="rect">
          <a:avLst/>
        </a:prstGeom>
        <a:gradFill rotWithShape="0">
          <a:gsLst>
            <a:gs pos="0">
              <a:schemeClr val="accent5">
                <a:hueOff val="4493510"/>
                <a:satOff val="-2688"/>
                <a:lumOff val="11072"/>
                <a:alphaOff val="0"/>
                <a:tint val="94000"/>
                <a:satMod val="100000"/>
                <a:lumMod val="108000"/>
              </a:schemeClr>
            </a:gs>
            <a:gs pos="50000">
              <a:schemeClr val="accent5">
                <a:hueOff val="4493510"/>
                <a:satOff val="-2688"/>
                <a:lumOff val="11072"/>
                <a:alphaOff val="0"/>
                <a:tint val="98000"/>
                <a:shade val="100000"/>
                <a:satMod val="100000"/>
                <a:lumMod val="100000"/>
              </a:schemeClr>
            </a:gs>
            <a:gs pos="100000">
              <a:schemeClr val="accent5">
                <a:hueOff val="4493510"/>
                <a:satOff val="-2688"/>
                <a:lumOff val="1107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At bedtime/ wakeup</a:t>
          </a:r>
          <a:endParaRPr lang="en-US" sz="1500" kern="1200"/>
        </a:p>
      </dsp:txBody>
      <dsp:txXfrm>
        <a:off x="8137606" y="1092047"/>
        <a:ext cx="1479351" cy="887610"/>
      </dsp:txXfrm>
    </dsp:sp>
    <dsp:sp modelId="{60AF1897-D43C-4D51-A356-41C6465D4A85}">
      <dsp:nvSpPr>
        <dsp:cNvPr id="0" name=""/>
        <dsp:cNvSpPr/>
      </dsp:nvSpPr>
      <dsp:spPr>
        <a:xfrm>
          <a:off x="1628460" y="2127593"/>
          <a:ext cx="1479351" cy="887610"/>
        </a:xfrm>
        <a:prstGeom prst="rect">
          <a:avLst/>
        </a:prstGeom>
        <a:gradFill rotWithShape="0">
          <a:gsLst>
            <a:gs pos="0">
              <a:schemeClr val="accent5">
                <a:hueOff val="4902011"/>
                <a:satOff val="-2933"/>
                <a:lumOff val="12078"/>
                <a:alphaOff val="0"/>
                <a:tint val="94000"/>
                <a:satMod val="100000"/>
                <a:lumMod val="108000"/>
              </a:schemeClr>
            </a:gs>
            <a:gs pos="50000">
              <a:schemeClr val="accent5">
                <a:hueOff val="4902011"/>
                <a:satOff val="-2933"/>
                <a:lumOff val="12078"/>
                <a:alphaOff val="0"/>
                <a:tint val="98000"/>
                <a:shade val="100000"/>
                <a:satMod val="100000"/>
                <a:lumMod val="100000"/>
              </a:schemeClr>
            </a:gs>
            <a:gs pos="100000">
              <a:schemeClr val="accent5">
                <a:hueOff val="4902011"/>
                <a:satOff val="-2933"/>
                <a:lumOff val="1207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Reading a book </a:t>
          </a:r>
          <a:endParaRPr lang="en-US" sz="1500" kern="1200"/>
        </a:p>
      </dsp:txBody>
      <dsp:txXfrm>
        <a:off x="1628460" y="2127593"/>
        <a:ext cx="1479351" cy="887610"/>
      </dsp:txXfrm>
    </dsp:sp>
    <dsp:sp modelId="{487C0817-511D-4964-9A5B-A720EF209E39}">
      <dsp:nvSpPr>
        <dsp:cNvPr id="0" name=""/>
        <dsp:cNvSpPr/>
      </dsp:nvSpPr>
      <dsp:spPr>
        <a:xfrm>
          <a:off x="3255747" y="2127593"/>
          <a:ext cx="1479351" cy="887610"/>
        </a:xfrm>
        <a:prstGeom prst="rect">
          <a:avLst/>
        </a:prstGeom>
        <a:gradFill rotWithShape="0">
          <a:gsLst>
            <a:gs pos="0">
              <a:schemeClr val="accent5">
                <a:hueOff val="5310512"/>
                <a:satOff val="-3177"/>
                <a:lumOff val="13085"/>
                <a:alphaOff val="0"/>
                <a:tint val="94000"/>
                <a:satMod val="100000"/>
                <a:lumMod val="108000"/>
              </a:schemeClr>
            </a:gs>
            <a:gs pos="50000">
              <a:schemeClr val="accent5">
                <a:hueOff val="5310512"/>
                <a:satOff val="-3177"/>
                <a:lumOff val="13085"/>
                <a:alphaOff val="0"/>
                <a:tint val="98000"/>
                <a:shade val="100000"/>
                <a:satMod val="100000"/>
                <a:lumMod val="100000"/>
              </a:schemeClr>
            </a:gs>
            <a:gs pos="100000">
              <a:schemeClr val="accent5">
                <a:hueOff val="5310512"/>
                <a:satOff val="-3177"/>
                <a:lumOff val="1308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Doing a handstand/ cartwheel</a:t>
          </a:r>
          <a:endParaRPr lang="en-US" sz="1500" kern="1200"/>
        </a:p>
      </dsp:txBody>
      <dsp:txXfrm>
        <a:off x="3255747" y="2127593"/>
        <a:ext cx="1479351" cy="887610"/>
      </dsp:txXfrm>
    </dsp:sp>
    <dsp:sp modelId="{BF789684-FFAA-478A-B7FC-81816233A7BF}">
      <dsp:nvSpPr>
        <dsp:cNvPr id="0" name=""/>
        <dsp:cNvSpPr/>
      </dsp:nvSpPr>
      <dsp:spPr>
        <a:xfrm>
          <a:off x="4883033" y="2127593"/>
          <a:ext cx="1479351" cy="887610"/>
        </a:xfrm>
        <a:prstGeom prst="rect">
          <a:avLst/>
        </a:prstGeom>
        <a:gradFill rotWithShape="0">
          <a:gsLst>
            <a:gs pos="0">
              <a:schemeClr val="accent5">
                <a:hueOff val="5719013"/>
                <a:satOff val="-3422"/>
                <a:lumOff val="14091"/>
                <a:alphaOff val="0"/>
                <a:tint val="94000"/>
                <a:satMod val="100000"/>
                <a:lumMod val="108000"/>
              </a:schemeClr>
            </a:gs>
            <a:gs pos="50000">
              <a:schemeClr val="accent5">
                <a:hueOff val="5719013"/>
                <a:satOff val="-3422"/>
                <a:lumOff val="14091"/>
                <a:alphaOff val="0"/>
                <a:tint val="98000"/>
                <a:shade val="100000"/>
                <a:satMod val="100000"/>
                <a:lumMod val="100000"/>
              </a:schemeClr>
            </a:gs>
            <a:gs pos="100000">
              <a:schemeClr val="accent5">
                <a:hueOff val="5719013"/>
                <a:satOff val="-3422"/>
                <a:lumOff val="1409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During bath time</a:t>
          </a:r>
          <a:endParaRPr lang="en-US" sz="1500" kern="1200"/>
        </a:p>
      </dsp:txBody>
      <dsp:txXfrm>
        <a:off x="4883033" y="2127593"/>
        <a:ext cx="1479351" cy="887610"/>
      </dsp:txXfrm>
    </dsp:sp>
    <dsp:sp modelId="{875A26D3-9EAD-4AA1-B2DE-B0FC2471B937}">
      <dsp:nvSpPr>
        <dsp:cNvPr id="0" name=""/>
        <dsp:cNvSpPr/>
      </dsp:nvSpPr>
      <dsp:spPr>
        <a:xfrm>
          <a:off x="6510320" y="2127593"/>
          <a:ext cx="1479351" cy="887610"/>
        </a:xfrm>
        <a:prstGeom prst="rect">
          <a:avLst/>
        </a:prstGeom>
        <a:gradFill rotWithShape="0">
          <a:gsLst>
            <a:gs pos="0">
              <a:schemeClr val="accent5">
                <a:hueOff val="6127514"/>
                <a:satOff val="-3666"/>
                <a:lumOff val="15098"/>
                <a:alphaOff val="0"/>
                <a:tint val="94000"/>
                <a:satMod val="100000"/>
                <a:lumMod val="108000"/>
              </a:schemeClr>
            </a:gs>
            <a:gs pos="50000">
              <a:schemeClr val="accent5">
                <a:hueOff val="6127514"/>
                <a:satOff val="-3666"/>
                <a:lumOff val="15098"/>
                <a:alphaOff val="0"/>
                <a:tint val="98000"/>
                <a:shade val="100000"/>
                <a:satMod val="100000"/>
                <a:lumMod val="100000"/>
              </a:schemeClr>
            </a:gs>
            <a:gs pos="100000">
              <a:schemeClr val="accent5">
                <a:hueOff val="6127514"/>
                <a:satOff val="-3666"/>
                <a:lumOff val="1509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Laying under lots of blankets</a:t>
          </a:r>
          <a:endParaRPr lang="en-US" sz="1500" kern="1200"/>
        </a:p>
      </dsp:txBody>
      <dsp:txXfrm>
        <a:off x="6510320" y="2127593"/>
        <a:ext cx="1479351" cy="8876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842D7-A41A-40E9-AD9D-B04441B22408}">
      <dsp:nvSpPr>
        <dsp:cNvPr id="0" name=""/>
        <dsp:cNvSpPr/>
      </dsp:nvSpPr>
      <dsp:spPr>
        <a:xfrm>
          <a:off x="662655" y="145"/>
          <a:ext cx="1535707" cy="921424"/>
        </a:xfrm>
        <a:prstGeom prst="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Laying on stomach</a:t>
          </a:r>
          <a:endParaRPr lang="en-US" sz="1900" kern="1200"/>
        </a:p>
      </dsp:txBody>
      <dsp:txXfrm>
        <a:off x="662655" y="145"/>
        <a:ext cx="1535707" cy="921424"/>
      </dsp:txXfrm>
    </dsp:sp>
    <dsp:sp modelId="{E2909EB5-261C-4D64-A9AE-EA7ECFE1D33A}">
      <dsp:nvSpPr>
        <dsp:cNvPr id="0" name=""/>
        <dsp:cNvSpPr/>
      </dsp:nvSpPr>
      <dsp:spPr>
        <a:xfrm>
          <a:off x="2351933" y="145"/>
          <a:ext cx="1535707" cy="921424"/>
        </a:xfrm>
        <a:prstGeom prst="rect">
          <a:avLst/>
        </a:prstGeom>
        <a:gradFill rotWithShape="0">
          <a:gsLst>
            <a:gs pos="0">
              <a:schemeClr val="accent5">
                <a:hueOff val="437680"/>
                <a:satOff val="-262"/>
                <a:lumOff val="1078"/>
                <a:alphaOff val="0"/>
                <a:tint val="94000"/>
                <a:satMod val="100000"/>
                <a:lumMod val="108000"/>
              </a:schemeClr>
            </a:gs>
            <a:gs pos="50000">
              <a:schemeClr val="accent5">
                <a:hueOff val="437680"/>
                <a:satOff val="-262"/>
                <a:lumOff val="1078"/>
                <a:alphaOff val="0"/>
                <a:tint val="98000"/>
                <a:shade val="100000"/>
                <a:satMod val="100000"/>
                <a:lumMod val="100000"/>
              </a:schemeClr>
            </a:gs>
            <a:gs pos="100000">
              <a:schemeClr val="accent5">
                <a:hueOff val="437680"/>
                <a:satOff val="-262"/>
                <a:lumOff val="107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After a meal At wake up</a:t>
          </a:r>
          <a:endParaRPr lang="en-US" sz="1900" kern="1200"/>
        </a:p>
      </dsp:txBody>
      <dsp:txXfrm>
        <a:off x="2351933" y="145"/>
        <a:ext cx="1535707" cy="921424"/>
      </dsp:txXfrm>
    </dsp:sp>
    <dsp:sp modelId="{E623AB00-95CB-4C87-B15C-010B8207BBDB}">
      <dsp:nvSpPr>
        <dsp:cNvPr id="0" name=""/>
        <dsp:cNvSpPr/>
      </dsp:nvSpPr>
      <dsp:spPr>
        <a:xfrm>
          <a:off x="4041212" y="145"/>
          <a:ext cx="1535707" cy="921424"/>
        </a:xfrm>
        <a:prstGeom prst="rect">
          <a:avLst/>
        </a:prstGeom>
        <a:gradFill rotWithShape="0">
          <a:gsLst>
            <a:gs pos="0">
              <a:schemeClr val="accent5">
                <a:hueOff val="875359"/>
                <a:satOff val="-524"/>
                <a:lumOff val="2157"/>
                <a:alphaOff val="0"/>
                <a:tint val="94000"/>
                <a:satMod val="100000"/>
                <a:lumMod val="108000"/>
              </a:schemeClr>
            </a:gs>
            <a:gs pos="50000">
              <a:schemeClr val="accent5">
                <a:hueOff val="875359"/>
                <a:satOff val="-524"/>
                <a:lumOff val="2157"/>
                <a:alphaOff val="0"/>
                <a:tint val="98000"/>
                <a:shade val="100000"/>
                <a:satMod val="100000"/>
                <a:lumMod val="100000"/>
              </a:schemeClr>
            </a:gs>
            <a:gs pos="100000">
              <a:schemeClr val="accent5">
                <a:hueOff val="875359"/>
                <a:satOff val="-524"/>
                <a:lumOff val="215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Swinging at playground</a:t>
          </a:r>
          <a:endParaRPr lang="en-US" sz="1900" kern="1200"/>
        </a:p>
      </dsp:txBody>
      <dsp:txXfrm>
        <a:off x="4041212" y="145"/>
        <a:ext cx="1535707" cy="921424"/>
      </dsp:txXfrm>
    </dsp:sp>
    <dsp:sp modelId="{0E3A8171-B981-4BE8-A2C4-5634032E0F57}">
      <dsp:nvSpPr>
        <dsp:cNvPr id="0" name=""/>
        <dsp:cNvSpPr/>
      </dsp:nvSpPr>
      <dsp:spPr>
        <a:xfrm>
          <a:off x="5730490" y="145"/>
          <a:ext cx="1535707" cy="921424"/>
        </a:xfrm>
        <a:prstGeom prst="rect">
          <a:avLst/>
        </a:prstGeom>
        <a:gradFill rotWithShape="0">
          <a:gsLst>
            <a:gs pos="0">
              <a:schemeClr val="accent5">
                <a:hueOff val="1313039"/>
                <a:satOff val="-786"/>
                <a:lumOff val="3235"/>
                <a:alphaOff val="0"/>
                <a:tint val="94000"/>
                <a:satMod val="100000"/>
                <a:lumMod val="108000"/>
              </a:schemeClr>
            </a:gs>
            <a:gs pos="50000">
              <a:schemeClr val="accent5">
                <a:hueOff val="1313039"/>
                <a:satOff val="-786"/>
                <a:lumOff val="3235"/>
                <a:alphaOff val="0"/>
                <a:tint val="98000"/>
                <a:shade val="100000"/>
                <a:satMod val="100000"/>
                <a:lumMod val="100000"/>
              </a:schemeClr>
            </a:gs>
            <a:gs pos="100000">
              <a:schemeClr val="accent5">
                <a:hueOff val="1313039"/>
                <a:satOff val="-786"/>
                <a:lumOff val="3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During silly time</a:t>
          </a:r>
          <a:endParaRPr lang="en-US" sz="1900" kern="1200"/>
        </a:p>
      </dsp:txBody>
      <dsp:txXfrm>
        <a:off x="5730490" y="145"/>
        <a:ext cx="1535707" cy="921424"/>
      </dsp:txXfrm>
    </dsp:sp>
    <dsp:sp modelId="{10926D20-D8B7-4749-B5E2-594977F9FF74}">
      <dsp:nvSpPr>
        <dsp:cNvPr id="0" name=""/>
        <dsp:cNvSpPr/>
      </dsp:nvSpPr>
      <dsp:spPr>
        <a:xfrm>
          <a:off x="7419768" y="145"/>
          <a:ext cx="1535707" cy="921424"/>
        </a:xfrm>
        <a:prstGeom prst="rect">
          <a:avLst/>
        </a:prstGeom>
        <a:gradFill rotWithShape="0">
          <a:gsLst>
            <a:gs pos="0">
              <a:schemeClr val="accent5">
                <a:hueOff val="1750718"/>
                <a:satOff val="-1047"/>
                <a:lumOff val="4314"/>
                <a:alphaOff val="0"/>
                <a:tint val="94000"/>
                <a:satMod val="100000"/>
                <a:lumMod val="108000"/>
              </a:schemeClr>
            </a:gs>
            <a:gs pos="50000">
              <a:schemeClr val="accent5">
                <a:hueOff val="1750718"/>
                <a:satOff val="-1047"/>
                <a:lumOff val="4314"/>
                <a:alphaOff val="0"/>
                <a:tint val="98000"/>
                <a:shade val="100000"/>
                <a:satMod val="100000"/>
                <a:lumMod val="100000"/>
              </a:schemeClr>
            </a:gs>
            <a:gs pos="100000">
              <a:schemeClr val="accent5">
                <a:hueOff val="1750718"/>
                <a:satOff val="-1047"/>
                <a:lumOff val="431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During tickle time</a:t>
          </a:r>
          <a:endParaRPr lang="en-US" sz="1900" kern="1200"/>
        </a:p>
      </dsp:txBody>
      <dsp:txXfrm>
        <a:off x="7419768" y="145"/>
        <a:ext cx="1535707" cy="921424"/>
      </dsp:txXfrm>
    </dsp:sp>
    <dsp:sp modelId="{FC98D515-725F-4E00-AEF0-7F90B7E98EE7}">
      <dsp:nvSpPr>
        <dsp:cNvPr id="0" name=""/>
        <dsp:cNvSpPr/>
      </dsp:nvSpPr>
      <dsp:spPr>
        <a:xfrm>
          <a:off x="662655" y="1075140"/>
          <a:ext cx="1535707" cy="921424"/>
        </a:xfrm>
        <a:prstGeom prst="rect">
          <a:avLst/>
        </a:prstGeom>
        <a:gradFill rotWithShape="0">
          <a:gsLst>
            <a:gs pos="0">
              <a:schemeClr val="accent5">
                <a:hueOff val="2188398"/>
                <a:satOff val="-1309"/>
                <a:lumOff val="5392"/>
                <a:alphaOff val="0"/>
                <a:tint val="94000"/>
                <a:satMod val="100000"/>
                <a:lumMod val="108000"/>
              </a:schemeClr>
            </a:gs>
            <a:gs pos="50000">
              <a:schemeClr val="accent5">
                <a:hueOff val="2188398"/>
                <a:satOff val="-1309"/>
                <a:lumOff val="5392"/>
                <a:alphaOff val="0"/>
                <a:tint val="98000"/>
                <a:shade val="100000"/>
                <a:satMod val="100000"/>
                <a:lumMod val="100000"/>
              </a:schemeClr>
            </a:gs>
            <a:gs pos="100000">
              <a:schemeClr val="accent5">
                <a:hueOff val="2188398"/>
                <a:satOff val="-1309"/>
                <a:lumOff val="5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Watching a suspenseful video</a:t>
          </a:r>
          <a:endParaRPr lang="en-US" sz="1900" kern="1200"/>
        </a:p>
      </dsp:txBody>
      <dsp:txXfrm>
        <a:off x="662655" y="1075140"/>
        <a:ext cx="1535707" cy="921424"/>
      </dsp:txXfrm>
    </dsp:sp>
    <dsp:sp modelId="{7A38F64B-13F6-421D-8278-9A4217216EC2}">
      <dsp:nvSpPr>
        <dsp:cNvPr id="0" name=""/>
        <dsp:cNvSpPr/>
      </dsp:nvSpPr>
      <dsp:spPr>
        <a:xfrm>
          <a:off x="2351933" y="1075140"/>
          <a:ext cx="1535707" cy="921424"/>
        </a:xfrm>
        <a:prstGeom prst="rect">
          <a:avLst/>
        </a:prstGeom>
        <a:gradFill rotWithShape="0">
          <a:gsLst>
            <a:gs pos="0">
              <a:schemeClr val="accent5">
                <a:hueOff val="2626077"/>
                <a:satOff val="-1571"/>
                <a:lumOff val="6471"/>
                <a:alphaOff val="0"/>
                <a:tint val="94000"/>
                <a:satMod val="100000"/>
                <a:lumMod val="108000"/>
              </a:schemeClr>
            </a:gs>
            <a:gs pos="50000">
              <a:schemeClr val="accent5">
                <a:hueOff val="2626077"/>
                <a:satOff val="-1571"/>
                <a:lumOff val="6471"/>
                <a:alphaOff val="0"/>
                <a:tint val="98000"/>
                <a:shade val="100000"/>
                <a:satMod val="100000"/>
                <a:lumMod val="100000"/>
              </a:schemeClr>
            </a:gs>
            <a:gs pos="100000">
              <a:schemeClr val="accent5">
                <a:hueOff val="2626077"/>
                <a:satOff val="-1571"/>
                <a:lumOff val="647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After running</a:t>
          </a:r>
          <a:endParaRPr lang="en-US" sz="1900" kern="1200"/>
        </a:p>
      </dsp:txBody>
      <dsp:txXfrm>
        <a:off x="2351933" y="1075140"/>
        <a:ext cx="1535707" cy="921424"/>
      </dsp:txXfrm>
    </dsp:sp>
    <dsp:sp modelId="{ABE9D291-3A4D-41A4-B1AD-D20A9998A0E8}">
      <dsp:nvSpPr>
        <dsp:cNvPr id="0" name=""/>
        <dsp:cNvSpPr/>
      </dsp:nvSpPr>
      <dsp:spPr>
        <a:xfrm>
          <a:off x="4041212" y="1075140"/>
          <a:ext cx="1535707" cy="921424"/>
        </a:xfrm>
        <a:prstGeom prst="rect">
          <a:avLst/>
        </a:prstGeom>
        <a:gradFill rotWithShape="0">
          <a:gsLst>
            <a:gs pos="0">
              <a:schemeClr val="accent5">
                <a:hueOff val="3063757"/>
                <a:satOff val="-1833"/>
                <a:lumOff val="7549"/>
                <a:alphaOff val="0"/>
                <a:tint val="94000"/>
                <a:satMod val="100000"/>
                <a:lumMod val="108000"/>
              </a:schemeClr>
            </a:gs>
            <a:gs pos="50000">
              <a:schemeClr val="accent5">
                <a:hueOff val="3063757"/>
                <a:satOff val="-1833"/>
                <a:lumOff val="7549"/>
                <a:alphaOff val="0"/>
                <a:tint val="98000"/>
                <a:shade val="100000"/>
                <a:satMod val="100000"/>
                <a:lumMod val="100000"/>
              </a:schemeClr>
            </a:gs>
            <a:gs pos="100000">
              <a:schemeClr val="accent5">
                <a:hueOff val="3063757"/>
                <a:satOff val="-1833"/>
                <a:lumOff val="7549"/>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Before a meal</a:t>
          </a:r>
          <a:endParaRPr lang="en-US" sz="1900" kern="1200"/>
        </a:p>
      </dsp:txBody>
      <dsp:txXfrm>
        <a:off x="4041212" y="1075140"/>
        <a:ext cx="1535707" cy="921424"/>
      </dsp:txXfrm>
    </dsp:sp>
    <dsp:sp modelId="{02246549-89F7-439B-A4B0-4F773FD0BF88}">
      <dsp:nvSpPr>
        <dsp:cNvPr id="0" name=""/>
        <dsp:cNvSpPr/>
      </dsp:nvSpPr>
      <dsp:spPr>
        <a:xfrm>
          <a:off x="5730490" y="1075140"/>
          <a:ext cx="1535707" cy="921424"/>
        </a:xfrm>
        <a:prstGeom prst="rect">
          <a:avLst/>
        </a:prstGeom>
        <a:gradFill rotWithShape="0">
          <a:gsLst>
            <a:gs pos="0">
              <a:schemeClr val="accent5">
                <a:hueOff val="3501437"/>
                <a:satOff val="-2095"/>
                <a:lumOff val="8627"/>
                <a:alphaOff val="0"/>
                <a:tint val="94000"/>
                <a:satMod val="100000"/>
                <a:lumMod val="108000"/>
              </a:schemeClr>
            </a:gs>
            <a:gs pos="50000">
              <a:schemeClr val="accent5">
                <a:hueOff val="3501437"/>
                <a:satOff val="-2095"/>
                <a:lumOff val="8627"/>
                <a:alphaOff val="0"/>
                <a:tint val="98000"/>
                <a:shade val="100000"/>
                <a:satMod val="100000"/>
                <a:lumMod val="100000"/>
              </a:schemeClr>
            </a:gs>
            <a:gs pos="100000">
              <a:schemeClr val="accent5">
                <a:hueOff val="3501437"/>
                <a:satOff val="-2095"/>
                <a:lumOff val="862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Going somewhere new</a:t>
          </a:r>
          <a:endParaRPr lang="en-US" sz="1900" kern="1200"/>
        </a:p>
      </dsp:txBody>
      <dsp:txXfrm>
        <a:off x="5730490" y="1075140"/>
        <a:ext cx="1535707" cy="921424"/>
      </dsp:txXfrm>
    </dsp:sp>
    <dsp:sp modelId="{C4ED45FF-56E5-4001-AF16-098E2E228D6B}">
      <dsp:nvSpPr>
        <dsp:cNvPr id="0" name=""/>
        <dsp:cNvSpPr/>
      </dsp:nvSpPr>
      <dsp:spPr>
        <a:xfrm>
          <a:off x="7419768" y="1075140"/>
          <a:ext cx="1535707" cy="921424"/>
        </a:xfrm>
        <a:prstGeom prst="rect">
          <a:avLst/>
        </a:prstGeom>
        <a:gradFill rotWithShape="0">
          <a:gsLst>
            <a:gs pos="0">
              <a:schemeClr val="accent5">
                <a:hueOff val="3939116"/>
                <a:satOff val="-2357"/>
                <a:lumOff val="9706"/>
                <a:alphaOff val="0"/>
                <a:tint val="94000"/>
                <a:satMod val="100000"/>
                <a:lumMod val="108000"/>
              </a:schemeClr>
            </a:gs>
            <a:gs pos="50000">
              <a:schemeClr val="accent5">
                <a:hueOff val="3939116"/>
                <a:satOff val="-2357"/>
                <a:lumOff val="9706"/>
                <a:alphaOff val="0"/>
                <a:tint val="98000"/>
                <a:shade val="100000"/>
                <a:satMod val="100000"/>
                <a:lumMod val="100000"/>
              </a:schemeClr>
            </a:gs>
            <a:gs pos="100000">
              <a:schemeClr val="accent5">
                <a:hueOff val="3939116"/>
                <a:satOff val="-2357"/>
                <a:lumOff val="970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Going down a slide</a:t>
          </a:r>
          <a:endParaRPr lang="en-US" sz="1900" kern="1200"/>
        </a:p>
      </dsp:txBody>
      <dsp:txXfrm>
        <a:off x="7419768" y="1075140"/>
        <a:ext cx="1535707" cy="921424"/>
      </dsp:txXfrm>
    </dsp:sp>
    <dsp:sp modelId="{ADACAAD4-F53A-4B8B-A257-F1200366B658}">
      <dsp:nvSpPr>
        <dsp:cNvPr id="0" name=""/>
        <dsp:cNvSpPr/>
      </dsp:nvSpPr>
      <dsp:spPr>
        <a:xfrm>
          <a:off x="662655" y="2150136"/>
          <a:ext cx="1535707" cy="921424"/>
        </a:xfrm>
        <a:prstGeom prst="rect">
          <a:avLst/>
        </a:prstGeom>
        <a:gradFill rotWithShape="0">
          <a:gsLst>
            <a:gs pos="0">
              <a:schemeClr val="accent5">
                <a:hueOff val="4376796"/>
                <a:satOff val="-2619"/>
                <a:lumOff val="10784"/>
                <a:alphaOff val="0"/>
                <a:tint val="94000"/>
                <a:satMod val="100000"/>
                <a:lumMod val="108000"/>
              </a:schemeClr>
            </a:gs>
            <a:gs pos="50000">
              <a:schemeClr val="accent5">
                <a:hueOff val="4376796"/>
                <a:satOff val="-2619"/>
                <a:lumOff val="10784"/>
                <a:alphaOff val="0"/>
                <a:tint val="98000"/>
                <a:shade val="100000"/>
                <a:satMod val="100000"/>
                <a:lumMod val="100000"/>
              </a:schemeClr>
            </a:gs>
            <a:gs pos="100000">
              <a:schemeClr val="accent5">
                <a:hueOff val="4376796"/>
                <a:satOff val="-2619"/>
                <a:lumOff val="1078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Wearing a seatbelt </a:t>
          </a:r>
          <a:endParaRPr lang="en-US" sz="1900" kern="1200"/>
        </a:p>
      </dsp:txBody>
      <dsp:txXfrm>
        <a:off x="662655" y="2150136"/>
        <a:ext cx="1535707" cy="921424"/>
      </dsp:txXfrm>
    </dsp:sp>
    <dsp:sp modelId="{99CA7E9F-6F22-42F2-B93B-D01E440BD683}">
      <dsp:nvSpPr>
        <dsp:cNvPr id="0" name=""/>
        <dsp:cNvSpPr/>
      </dsp:nvSpPr>
      <dsp:spPr>
        <a:xfrm>
          <a:off x="2351933" y="2150136"/>
          <a:ext cx="1535707" cy="921424"/>
        </a:xfrm>
        <a:prstGeom prst="rect">
          <a:avLst/>
        </a:prstGeom>
        <a:gradFill rotWithShape="0">
          <a:gsLst>
            <a:gs pos="0">
              <a:schemeClr val="accent5">
                <a:hueOff val="4814475"/>
                <a:satOff val="-2880"/>
                <a:lumOff val="11863"/>
                <a:alphaOff val="0"/>
                <a:tint val="94000"/>
                <a:satMod val="100000"/>
                <a:lumMod val="108000"/>
              </a:schemeClr>
            </a:gs>
            <a:gs pos="50000">
              <a:schemeClr val="accent5">
                <a:hueOff val="4814475"/>
                <a:satOff val="-2880"/>
                <a:lumOff val="11863"/>
                <a:alphaOff val="0"/>
                <a:tint val="98000"/>
                <a:shade val="100000"/>
                <a:satMod val="100000"/>
                <a:lumMod val="100000"/>
              </a:schemeClr>
            </a:gs>
            <a:gs pos="100000">
              <a:schemeClr val="accent5">
                <a:hueOff val="4814475"/>
                <a:satOff val="-2880"/>
                <a:lumOff val="1186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During hiccups </a:t>
          </a:r>
          <a:endParaRPr lang="en-US" sz="1900" kern="1200"/>
        </a:p>
      </dsp:txBody>
      <dsp:txXfrm>
        <a:off x="2351933" y="2150136"/>
        <a:ext cx="1535707" cy="921424"/>
      </dsp:txXfrm>
    </dsp:sp>
    <dsp:sp modelId="{C88BE0B1-7840-4073-B571-06CE0481D814}">
      <dsp:nvSpPr>
        <dsp:cNvPr id="0" name=""/>
        <dsp:cNvSpPr/>
      </dsp:nvSpPr>
      <dsp:spPr>
        <a:xfrm>
          <a:off x="4041212" y="2150136"/>
          <a:ext cx="1535707" cy="921424"/>
        </a:xfrm>
        <a:prstGeom prst="rect">
          <a:avLst/>
        </a:prstGeom>
        <a:gradFill rotWithShape="0">
          <a:gsLst>
            <a:gs pos="0">
              <a:schemeClr val="accent5">
                <a:hueOff val="5252155"/>
                <a:satOff val="-3142"/>
                <a:lumOff val="12941"/>
                <a:alphaOff val="0"/>
                <a:tint val="94000"/>
                <a:satMod val="100000"/>
                <a:lumMod val="108000"/>
              </a:schemeClr>
            </a:gs>
            <a:gs pos="50000">
              <a:schemeClr val="accent5">
                <a:hueOff val="5252155"/>
                <a:satOff val="-3142"/>
                <a:lumOff val="12941"/>
                <a:alphaOff val="0"/>
                <a:tint val="98000"/>
                <a:shade val="100000"/>
                <a:satMod val="100000"/>
                <a:lumMod val="100000"/>
              </a:schemeClr>
            </a:gs>
            <a:gs pos="100000">
              <a:schemeClr val="accent5">
                <a:hueOff val="5252155"/>
                <a:satOff val="-3142"/>
                <a:lumOff val="1294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After drinking a few big sips of water</a:t>
          </a:r>
          <a:endParaRPr lang="en-US" sz="1900" kern="1200"/>
        </a:p>
      </dsp:txBody>
      <dsp:txXfrm>
        <a:off x="4041212" y="2150136"/>
        <a:ext cx="1535707" cy="921424"/>
      </dsp:txXfrm>
    </dsp:sp>
    <dsp:sp modelId="{1D64A0BC-6860-4852-8866-6DD5D480DBFB}">
      <dsp:nvSpPr>
        <dsp:cNvPr id="0" name=""/>
        <dsp:cNvSpPr/>
      </dsp:nvSpPr>
      <dsp:spPr>
        <a:xfrm>
          <a:off x="5730490" y="2150136"/>
          <a:ext cx="1535707" cy="921424"/>
        </a:xfrm>
        <a:prstGeom prst="rect">
          <a:avLst/>
        </a:prstGeom>
        <a:gradFill rotWithShape="0">
          <a:gsLst>
            <a:gs pos="0">
              <a:schemeClr val="accent5">
                <a:hueOff val="5689834"/>
                <a:satOff val="-3404"/>
                <a:lumOff val="14020"/>
                <a:alphaOff val="0"/>
                <a:tint val="94000"/>
                <a:satMod val="100000"/>
                <a:lumMod val="108000"/>
              </a:schemeClr>
            </a:gs>
            <a:gs pos="50000">
              <a:schemeClr val="accent5">
                <a:hueOff val="5689834"/>
                <a:satOff val="-3404"/>
                <a:lumOff val="14020"/>
                <a:alphaOff val="0"/>
                <a:tint val="98000"/>
                <a:shade val="100000"/>
                <a:satMod val="100000"/>
                <a:lumMod val="100000"/>
              </a:schemeClr>
            </a:gs>
            <a:gs pos="100000">
              <a:schemeClr val="accent5">
                <a:hueOff val="5689834"/>
                <a:satOff val="-3404"/>
                <a:lumOff val="1402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Doing crunches or sit-ups</a:t>
          </a:r>
          <a:endParaRPr lang="en-US" sz="1900" kern="1200"/>
        </a:p>
      </dsp:txBody>
      <dsp:txXfrm>
        <a:off x="5730490" y="2150136"/>
        <a:ext cx="1535707" cy="921424"/>
      </dsp:txXfrm>
    </dsp:sp>
    <dsp:sp modelId="{4761D555-EC93-4643-9150-D962B00ACE85}">
      <dsp:nvSpPr>
        <dsp:cNvPr id="0" name=""/>
        <dsp:cNvSpPr/>
      </dsp:nvSpPr>
      <dsp:spPr>
        <a:xfrm>
          <a:off x="7419768" y="2150136"/>
          <a:ext cx="1535707" cy="921424"/>
        </a:xfrm>
        <a:prstGeom prst="rect">
          <a:avLst/>
        </a:prstGeom>
        <a:gradFill rotWithShape="0">
          <a:gsLst>
            <a:gs pos="0">
              <a:schemeClr val="accent5">
                <a:hueOff val="6127514"/>
                <a:satOff val="-3666"/>
                <a:lumOff val="15098"/>
                <a:alphaOff val="0"/>
                <a:tint val="94000"/>
                <a:satMod val="100000"/>
                <a:lumMod val="108000"/>
              </a:schemeClr>
            </a:gs>
            <a:gs pos="50000">
              <a:schemeClr val="accent5">
                <a:hueOff val="6127514"/>
                <a:satOff val="-3666"/>
                <a:lumOff val="15098"/>
                <a:alphaOff val="0"/>
                <a:tint val="98000"/>
                <a:shade val="100000"/>
                <a:satMod val="100000"/>
                <a:lumMod val="100000"/>
              </a:schemeClr>
            </a:gs>
            <a:gs pos="100000">
              <a:schemeClr val="accent5">
                <a:hueOff val="6127514"/>
                <a:satOff val="-3666"/>
                <a:lumOff val="1509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Going over bumps in the car</a:t>
          </a:r>
          <a:endParaRPr lang="en-US" sz="1900" kern="1200"/>
        </a:p>
      </dsp:txBody>
      <dsp:txXfrm>
        <a:off x="7419768" y="2150136"/>
        <a:ext cx="1535707" cy="9214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8BD45-8D1B-4534-B0A3-51A23F865D79}">
      <dsp:nvSpPr>
        <dsp:cNvPr id="0" name=""/>
        <dsp:cNvSpPr/>
      </dsp:nvSpPr>
      <dsp:spPr>
        <a:xfrm>
          <a:off x="1265" y="478466"/>
          <a:ext cx="1593949" cy="95636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Laying on stomach</a:t>
          </a:r>
          <a:endParaRPr lang="en-US" sz="1700" kern="1200"/>
        </a:p>
      </dsp:txBody>
      <dsp:txXfrm>
        <a:off x="1265" y="478466"/>
        <a:ext cx="1593949" cy="956369"/>
      </dsp:txXfrm>
    </dsp:sp>
    <dsp:sp modelId="{C195AB05-4B27-47F6-B244-50D04E4746D8}">
      <dsp:nvSpPr>
        <dsp:cNvPr id="0" name=""/>
        <dsp:cNvSpPr/>
      </dsp:nvSpPr>
      <dsp:spPr>
        <a:xfrm>
          <a:off x="1754609" y="478466"/>
          <a:ext cx="1593949" cy="956369"/>
        </a:xfrm>
        <a:prstGeom prst="rect">
          <a:avLst/>
        </a:prstGeom>
        <a:solidFill>
          <a:schemeClr val="accent5">
            <a:hueOff val="612751"/>
            <a:satOff val="-367"/>
            <a:lumOff val="15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Before going to the bathroom</a:t>
          </a:r>
          <a:endParaRPr lang="en-US" sz="1700" kern="1200"/>
        </a:p>
      </dsp:txBody>
      <dsp:txXfrm>
        <a:off x="1754609" y="478466"/>
        <a:ext cx="1593949" cy="956369"/>
      </dsp:txXfrm>
    </dsp:sp>
    <dsp:sp modelId="{9F54D5FC-CB06-48DC-A941-E02CCEB20087}">
      <dsp:nvSpPr>
        <dsp:cNvPr id="0" name=""/>
        <dsp:cNvSpPr/>
      </dsp:nvSpPr>
      <dsp:spPr>
        <a:xfrm>
          <a:off x="3507953" y="478466"/>
          <a:ext cx="1593949" cy="956369"/>
        </a:xfrm>
        <a:prstGeom prst="rect">
          <a:avLst/>
        </a:prstGeom>
        <a:solidFill>
          <a:schemeClr val="accent5">
            <a:hueOff val="1225503"/>
            <a:satOff val="-733"/>
            <a:lumOff val="30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At wake up</a:t>
          </a:r>
          <a:endParaRPr lang="en-US" sz="1700" kern="1200"/>
        </a:p>
      </dsp:txBody>
      <dsp:txXfrm>
        <a:off x="3507953" y="478466"/>
        <a:ext cx="1593949" cy="956369"/>
      </dsp:txXfrm>
    </dsp:sp>
    <dsp:sp modelId="{8475F294-7893-42EC-BB67-4C60949CDC14}">
      <dsp:nvSpPr>
        <dsp:cNvPr id="0" name=""/>
        <dsp:cNvSpPr/>
      </dsp:nvSpPr>
      <dsp:spPr>
        <a:xfrm>
          <a:off x="5261297" y="478466"/>
          <a:ext cx="1593949" cy="956369"/>
        </a:xfrm>
        <a:prstGeom prst="rect">
          <a:avLst/>
        </a:prstGeom>
        <a:solidFill>
          <a:schemeClr val="accent5">
            <a:hueOff val="1838254"/>
            <a:satOff val="-1100"/>
            <a:lumOff val="4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During a long car ride</a:t>
          </a:r>
          <a:endParaRPr lang="en-US" sz="1700" kern="1200"/>
        </a:p>
      </dsp:txBody>
      <dsp:txXfrm>
        <a:off x="5261297" y="478466"/>
        <a:ext cx="1593949" cy="956369"/>
      </dsp:txXfrm>
    </dsp:sp>
    <dsp:sp modelId="{B5B9477E-B83F-42C6-BE74-D28FBF56F333}">
      <dsp:nvSpPr>
        <dsp:cNvPr id="0" name=""/>
        <dsp:cNvSpPr/>
      </dsp:nvSpPr>
      <dsp:spPr>
        <a:xfrm>
          <a:off x="7014641" y="478466"/>
          <a:ext cx="1593949" cy="956369"/>
        </a:xfrm>
        <a:prstGeom prst="rect">
          <a:avLst/>
        </a:prstGeom>
        <a:solidFill>
          <a:schemeClr val="accent5">
            <a:hueOff val="2451006"/>
            <a:satOff val="-1466"/>
            <a:lumOff val="6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While peeing (please respect privacy)</a:t>
          </a:r>
          <a:endParaRPr lang="en-US" sz="1700" kern="1200"/>
        </a:p>
      </dsp:txBody>
      <dsp:txXfrm>
        <a:off x="7014641" y="478466"/>
        <a:ext cx="1593949" cy="956369"/>
      </dsp:txXfrm>
    </dsp:sp>
    <dsp:sp modelId="{F9D72B5C-4F44-415E-8AB6-34802FC7C0B4}">
      <dsp:nvSpPr>
        <dsp:cNvPr id="0" name=""/>
        <dsp:cNvSpPr/>
      </dsp:nvSpPr>
      <dsp:spPr>
        <a:xfrm>
          <a:off x="8767985" y="478466"/>
          <a:ext cx="1593949" cy="956369"/>
        </a:xfrm>
        <a:prstGeom prst="rect">
          <a:avLst/>
        </a:prstGeom>
        <a:solidFill>
          <a:schemeClr val="accent5">
            <a:hueOff val="3063757"/>
            <a:satOff val="-1833"/>
            <a:lumOff val="7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Wearing a seatbelt</a:t>
          </a:r>
          <a:endParaRPr lang="en-US" sz="1700" kern="1200"/>
        </a:p>
      </dsp:txBody>
      <dsp:txXfrm>
        <a:off x="8767985" y="478466"/>
        <a:ext cx="1593949" cy="956369"/>
      </dsp:txXfrm>
    </dsp:sp>
    <dsp:sp modelId="{BFD0E4E4-2E69-47FB-88D1-9A47D232876F}">
      <dsp:nvSpPr>
        <dsp:cNvPr id="0" name=""/>
        <dsp:cNvSpPr/>
      </dsp:nvSpPr>
      <dsp:spPr>
        <a:xfrm>
          <a:off x="877937" y="1594230"/>
          <a:ext cx="1593949" cy="956369"/>
        </a:xfrm>
        <a:prstGeom prst="rect">
          <a:avLst/>
        </a:prstGeom>
        <a:solidFill>
          <a:schemeClr val="accent5">
            <a:hueOff val="3676508"/>
            <a:satOff val="-2200"/>
            <a:lumOff val="9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After going to the bathroom</a:t>
          </a:r>
          <a:endParaRPr lang="en-US" sz="1700" kern="1200"/>
        </a:p>
      </dsp:txBody>
      <dsp:txXfrm>
        <a:off x="877937" y="1594230"/>
        <a:ext cx="1593949" cy="956369"/>
      </dsp:txXfrm>
    </dsp:sp>
    <dsp:sp modelId="{FE56BA62-3110-4B40-AA35-F798078AF8F4}">
      <dsp:nvSpPr>
        <dsp:cNvPr id="0" name=""/>
        <dsp:cNvSpPr/>
      </dsp:nvSpPr>
      <dsp:spPr>
        <a:xfrm>
          <a:off x="2631281" y="1594230"/>
          <a:ext cx="1593949" cy="956369"/>
        </a:xfrm>
        <a:prstGeom prst="rect">
          <a:avLst/>
        </a:prstGeom>
        <a:solidFill>
          <a:schemeClr val="accent5">
            <a:hueOff val="4289259"/>
            <a:satOff val="-2566"/>
            <a:lumOff val="10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Watching TV At bedtime</a:t>
          </a:r>
          <a:endParaRPr lang="en-US" sz="1700" kern="1200"/>
        </a:p>
      </dsp:txBody>
      <dsp:txXfrm>
        <a:off x="2631281" y="1594230"/>
        <a:ext cx="1593949" cy="956369"/>
      </dsp:txXfrm>
    </dsp:sp>
    <dsp:sp modelId="{F600CC22-3A12-4FAF-A11B-0A2253EE5463}">
      <dsp:nvSpPr>
        <dsp:cNvPr id="0" name=""/>
        <dsp:cNvSpPr/>
      </dsp:nvSpPr>
      <dsp:spPr>
        <a:xfrm>
          <a:off x="4384625" y="1594230"/>
          <a:ext cx="1593949" cy="956369"/>
        </a:xfrm>
        <a:prstGeom prst="rect">
          <a:avLst/>
        </a:prstGeom>
        <a:solidFill>
          <a:schemeClr val="accent5">
            <a:hueOff val="4902011"/>
            <a:satOff val="-2933"/>
            <a:lumOff val="12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Doing crunches or sit-ups</a:t>
          </a:r>
          <a:endParaRPr lang="en-US" sz="1700" kern="1200"/>
        </a:p>
      </dsp:txBody>
      <dsp:txXfrm>
        <a:off x="4384625" y="1594230"/>
        <a:ext cx="1593949" cy="956369"/>
      </dsp:txXfrm>
    </dsp:sp>
    <dsp:sp modelId="{322162CF-9D20-4261-B215-F72A8DC6E4AA}">
      <dsp:nvSpPr>
        <dsp:cNvPr id="0" name=""/>
        <dsp:cNvSpPr/>
      </dsp:nvSpPr>
      <dsp:spPr>
        <a:xfrm>
          <a:off x="6137969" y="1594230"/>
          <a:ext cx="1593949" cy="956369"/>
        </a:xfrm>
        <a:prstGeom prst="rect">
          <a:avLst/>
        </a:prstGeom>
        <a:solidFill>
          <a:schemeClr val="accent5">
            <a:hueOff val="5514762"/>
            <a:satOff val="-3299"/>
            <a:lumOff val="13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5 minutes after drinking a few big sips of water</a:t>
          </a:r>
          <a:endParaRPr lang="en-US" sz="1700" kern="1200"/>
        </a:p>
      </dsp:txBody>
      <dsp:txXfrm>
        <a:off x="6137969" y="1594230"/>
        <a:ext cx="1593949" cy="956369"/>
      </dsp:txXfrm>
    </dsp:sp>
    <dsp:sp modelId="{6DD666F8-C4F1-48F7-84C7-EEEE9AD3AAAE}">
      <dsp:nvSpPr>
        <dsp:cNvPr id="0" name=""/>
        <dsp:cNvSpPr/>
      </dsp:nvSpPr>
      <dsp:spPr>
        <a:xfrm>
          <a:off x="7891313" y="1594230"/>
          <a:ext cx="1593949" cy="956369"/>
        </a:xfrm>
        <a:prstGeom prst="rect">
          <a:avLst/>
        </a:prstGeom>
        <a:solidFill>
          <a:schemeClr val="accent5">
            <a:hueOff val="6127514"/>
            <a:satOff val="-3666"/>
            <a:lumOff val="1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20 minutes after drinking a few big sips of water</a:t>
          </a:r>
          <a:endParaRPr lang="en-US" sz="1700" kern="1200"/>
        </a:p>
      </dsp:txBody>
      <dsp:txXfrm>
        <a:off x="7891313" y="1594230"/>
        <a:ext cx="1593949" cy="956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95983-200B-4E1D-B973-CF82FD05A623}">
      <dsp:nvSpPr>
        <dsp:cNvPr id="0" name=""/>
        <dsp:cNvSpPr/>
      </dsp:nvSpPr>
      <dsp:spPr>
        <a:xfrm>
          <a:off x="264393" y="1546"/>
          <a:ext cx="1512986" cy="90779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In the bath/ shower</a:t>
          </a:r>
          <a:endParaRPr lang="en-US" sz="1900" kern="1200"/>
        </a:p>
      </dsp:txBody>
      <dsp:txXfrm>
        <a:off x="264393" y="1546"/>
        <a:ext cx="1512986" cy="907792"/>
      </dsp:txXfrm>
    </dsp:sp>
    <dsp:sp modelId="{DFF961A9-C128-4553-A936-2C0E9C8AFE70}">
      <dsp:nvSpPr>
        <dsp:cNvPr id="0" name=""/>
        <dsp:cNvSpPr/>
      </dsp:nvSpPr>
      <dsp:spPr>
        <a:xfrm>
          <a:off x="1928678" y="1546"/>
          <a:ext cx="1512986" cy="907792"/>
        </a:xfrm>
        <a:prstGeom prst="rect">
          <a:avLst/>
        </a:prstGeom>
        <a:solidFill>
          <a:schemeClr val="accent2">
            <a:hueOff val="-222904"/>
            <a:satOff val="-885"/>
            <a:lumOff val="5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Walking/ resting feet on carpet</a:t>
          </a:r>
          <a:endParaRPr lang="en-US" sz="1900" kern="1200"/>
        </a:p>
      </dsp:txBody>
      <dsp:txXfrm>
        <a:off x="1928678" y="1546"/>
        <a:ext cx="1512986" cy="907792"/>
      </dsp:txXfrm>
    </dsp:sp>
    <dsp:sp modelId="{CB79B0A5-C628-48B8-B8D8-B5358C7F3534}">
      <dsp:nvSpPr>
        <dsp:cNvPr id="0" name=""/>
        <dsp:cNvSpPr/>
      </dsp:nvSpPr>
      <dsp:spPr>
        <a:xfrm>
          <a:off x="3592963" y="1546"/>
          <a:ext cx="1512986" cy="907792"/>
        </a:xfrm>
        <a:prstGeom prst="rect">
          <a:avLst/>
        </a:prstGeom>
        <a:solidFill>
          <a:schemeClr val="accent2">
            <a:hueOff val="-445808"/>
            <a:satOff val="-1771"/>
            <a:lumOff val="11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Walking/ resting feet in grass</a:t>
          </a:r>
          <a:endParaRPr lang="en-US" sz="1900" kern="1200"/>
        </a:p>
      </dsp:txBody>
      <dsp:txXfrm>
        <a:off x="3592963" y="1546"/>
        <a:ext cx="1512986" cy="907792"/>
      </dsp:txXfrm>
    </dsp:sp>
    <dsp:sp modelId="{110B7C31-446D-4144-A5BF-E702A0EA2C2E}">
      <dsp:nvSpPr>
        <dsp:cNvPr id="0" name=""/>
        <dsp:cNvSpPr/>
      </dsp:nvSpPr>
      <dsp:spPr>
        <a:xfrm>
          <a:off x="5257249" y="1546"/>
          <a:ext cx="1512986" cy="907792"/>
        </a:xfrm>
        <a:prstGeom prst="rect">
          <a:avLst/>
        </a:prstGeom>
        <a:solidFill>
          <a:schemeClr val="accent2">
            <a:hueOff val="-668712"/>
            <a:satOff val="-2656"/>
            <a:lumOff val="1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Walking on a balance beam</a:t>
          </a:r>
          <a:endParaRPr lang="en-US" sz="1900" kern="1200"/>
        </a:p>
      </dsp:txBody>
      <dsp:txXfrm>
        <a:off x="5257249" y="1546"/>
        <a:ext cx="1512986" cy="907792"/>
      </dsp:txXfrm>
    </dsp:sp>
    <dsp:sp modelId="{19E1A885-36AB-4D07-B1BB-F127BB51DAEA}">
      <dsp:nvSpPr>
        <dsp:cNvPr id="0" name=""/>
        <dsp:cNvSpPr/>
      </dsp:nvSpPr>
      <dsp:spPr>
        <a:xfrm>
          <a:off x="6921534" y="1546"/>
          <a:ext cx="1512986" cy="907792"/>
        </a:xfrm>
        <a:prstGeom prst="rect">
          <a:avLst/>
        </a:prstGeom>
        <a:solidFill>
          <a:schemeClr val="accent2">
            <a:hueOff val="-891616"/>
            <a:satOff val="-3541"/>
            <a:lumOff val="22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Standing on one foot</a:t>
          </a:r>
          <a:endParaRPr lang="en-US" sz="1900" kern="1200"/>
        </a:p>
      </dsp:txBody>
      <dsp:txXfrm>
        <a:off x="6921534" y="1546"/>
        <a:ext cx="1512986" cy="907792"/>
      </dsp:txXfrm>
    </dsp:sp>
    <dsp:sp modelId="{93BCA96B-66F3-4370-9AE0-0342F3B601F9}">
      <dsp:nvSpPr>
        <dsp:cNvPr id="0" name=""/>
        <dsp:cNvSpPr/>
      </dsp:nvSpPr>
      <dsp:spPr>
        <a:xfrm>
          <a:off x="8585820" y="1546"/>
          <a:ext cx="1512986" cy="907792"/>
        </a:xfrm>
        <a:prstGeom prst="rect">
          <a:avLst/>
        </a:prstGeom>
        <a:solidFill>
          <a:schemeClr val="accent2">
            <a:hueOff val="-1114520"/>
            <a:satOff val="-4426"/>
            <a:lumOff val="28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Kicking a Ball</a:t>
          </a:r>
          <a:endParaRPr lang="en-US" sz="1900" kern="1200"/>
        </a:p>
      </dsp:txBody>
      <dsp:txXfrm>
        <a:off x="8585820" y="1546"/>
        <a:ext cx="1512986" cy="907792"/>
      </dsp:txXfrm>
    </dsp:sp>
    <dsp:sp modelId="{E63AE26A-A7A1-48F3-B819-7457D8D16AC1}">
      <dsp:nvSpPr>
        <dsp:cNvPr id="0" name=""/>
        <dsp:cNvSpPr/>
      </dsp:nvSpPr>
      <dsp:spPr>
        <a:xfrm>
          <a:off x="264393" y="1060637"/>
          <a:ext cx="1512986" cy="907792"/>
        </a:xfrm>
        <a:prstGeom prst="rect">
          <a:avLst/>
        </a:prstGeom>
        <a:solidFill>
          <a:schemeClr val="accent2">
            <a:hueOff val="-1337424"/>
            <a:satOff val="-5312"/>
            <a:lumOff val="3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Jumping on a trampoline</a:t>
          </a:r>
          <a:endParaRPr lang="en-US" sz="1900" kern="1200"/>
        </a:p>
      </dsp:txBody>
      <dsp:txXfrm>
        <a:off x="264393" y="1060637"/>
        <a:ext cx="1512986" cy="907792"/>
      </dsp:txXfrm>
    </dsp:sp>
    <dsp:sp modelId="{C52DAAC7-B87A-4D1C-AD46-BF29CC4F4483}">
      <dsp:nvSpPr>
        <dsp:cNvPr id="0" name=""/>
        <dsp:cNvSpPr/>
      </dsp:nvSpPr>
      <dsp:spPr>
        <a:xfrm>
          <a:off x="1928678" y="1060637"/>
          <a:ext cx="1512986" cy="907792"/>
        </a:xfrm>
        <a:prstGeom prst="rect">
          <a:avLst/>
        </a:prstGeom>
        <a:solidFill>
          <a:schemeClr val="accent2">
            <a:hueOff val="-1560328"/>
            <a:satOff val="-6197"/>
            <a:lumOff val="39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Climbing on playground equipment</a:t>
          </a:r>
          <a:endParaRPr lang="en-US" sz="1900" kern="1200"/>
        </a:p>
      </dsp:txBody>
      <dsp:txXfrm>
        <a:off x="1928678" y="1060637"/>
        <a:ext cx="1512986" cy="907792"/>
      </dsp:txXfrm>
    </dsp:sp>
    <dsp:sp modelId="{AB2A2939-328B-4FA2-B175-466281A8984C}">
      <dsp:nvSpPr>
        <dsp:cNvPr id="0" name=""/>
        <dsp:cNvSpPr/>
      </dsp:nvSpPr>
      <dsp:spPr>
        <a:xfrm>
          <a:off x="3592963" y="1060637"/>
          <a:ext cx="1512986" cy="907792"/>
        </a:xfrm>
        <a:prstGeom prst="rect">
          <a:avLst/>
        </a:prstGeom>
        <a:solidFill>
          <a:schemeClr val="accent2">
            <a:hueOff val="-1783232"/>
            <a:satOff val="-7082"/>
            <a:lumOff val="44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Going outside in hot/ cold weather</a:t>
          </a:r>
          <a:endParaRPr lang="en-US" sz="1900" kern="1200"/>
        </a:p>
      </dsp:txBody>
      <dsp:txXfrm>
        <a:off x="3592963" y="1060637"/>
        <a:ext cx="1512986" cy="907792"/>
      </dsp:txXfrm>
    </dsp:sp>
    <dsp:sp modelId="{E967DE77-B7AE-48BE-95CC-413D853C280A}">
      <dsp:nvSpPr>
        <dsp:cNvPr id="0" name=""/>
        <dsp:cNvSpPr/>
      </dsp:nvSpPr>
      <dsp:spPr>
        <a:xfrm>
          <a:off x="5257249" y="1060637"/>
          <a:ext cx="1512986" cy="907792"/>
        </a:xfrm>
        <a:prstGeom prst="rect">
          <a:avLst/>
        </a:prstGeom>
        <a:solidFill>
          <a:schemeClr val="accent2">
            <a:hueOff val="-2006136"/>
            <a:satOff val="-7967"/>
            <a:lumOff val="5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Relaxing on the couch or chair</a:t>
          </a:r>
          <a:endParaRPr lang="en-US" sz="1900" kern="1200"/>
        </a:p>
      </dsp:txBody>
      <dsp:txXfrm>
        <a:off x="5257249" y="1060637"/>
        <a:ext cx="1512986" cy="907792"/>
      </dsp:txXfrm>
    </dsp:sp>
    <dsp:sp modelId="{372F54FC-D709-4E1E-B6C1-FD174C64E987}">
      <dsp:nvSpPr>
        <dsp:cNvPr id="0" name=""/>
        <dsp:cNvSpPr/>
      </dsp:nvSpPr>
      <dsp:spPr>
        <a:xfrm>
          <a:off x="6921534" y="1060637"/>
          <a:ext cx="1512986" cy="907792"/>
        </a:xfrm>
        <a:prstGeom prst="rect">
          <a:avLst/>
        </a:prstGeom>
        <a:solidFill>
          <a:schemeClr val="accent2">
            <a:hueOff val="-2229041"/>
            <a:satOff val="-8853"/>
            <a:lumOff val="56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Putting on socks/ shoes</a:t>
          </a:r>
          <a:endParaRPr lang="en-US" sz="1900" kern="1200"/>
        </a:p>
      </dsp:txBody>
      <dsp:txXfrm>
        <a:off x="6921534" y="1060637"/>
        <a:ext cx="1512986" cy="907792"/>
      </dsp:txXfrm>
    </dsp:sp>
    <dsp:sp modelId="{CFEE4EF8-EA1B-424D-B71F-003D3EA2FC25}">
      <dsp:nvSpPr>
        <dsp:cNvPr id="0" name=""/>
        <dsp:cNvSpPr/>
      </dsp:nvSpPr>
      <dsp:spPr>
        <a:xfrm>
          <a:off x="8585820" y="1060637"/>
          <a:ext cx="1512986" cy="907792"/>
        </a:xfrm>
        <a:prstGeom prst="rect">
          <a:avLst/>
        </a:prstGeom>
        <a:solidFill>
          <a:schemeClr val="accent2">
            <a:hueOff val="-2451945"/>
            <a:satOff val="-9738"/>
            <a:lumOff val="61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Taking off sock/shoes</a:t>
          </a:r>
          <a:endParaRPr lang="en-US" sz="1900" kern="1200"/>
        </a:p>
      </dsp:txBody>
      <dsp:txXfrm>
        <a:off x="8585820" y="1060637"/>
        <a:ext cx="1512986" cy="907792"/>
      </dsp:txXfrm>
    </dsp:sp>
    <dsp:sp modelId="{407B9BD5-7429-4521-9368-7A40F10F57BB}">
      <dsp:nvSpPr>
        <dsp:cNvPr id="0" name=""/>
        <dsp:cNvSpPr/>
      </dsp:nvSpPr>
      <dsp:spPr>
        <a:xfrm>
          <a:off x="1928678" y="2119728"/>
          <a:ext cx="1512986" cy="907792"/>
        </a:xfrm>
        <a:prstGeom prst="rect">
          <a:avLst/>
        </a:prstGeom>
        <a:solidFill>
          <a:schemeClr val="accent2">
            <a:hueOff val="-2674849"/>
            <a:satOff val="-10623"/>
            <a:lumOff val="67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During a foot tickle</a:t>
          </a:r>
          <a:endParaRPr lang="en-US" sz="1900" kern="1200"/>
        </a:p>
      </dsp:txBody>
      <dsp:txXfrm>
        <a:off x="1928678" y="2119728"/>
        <a:ext cx="1512986" cy="907792"/>
      </dsp:txXfrm>
    </dsp:sp>
    <dsp:sp modelId="{B43D252C-CAA0-4D0E-B709-B0FDCAEFF05B}">
      <dsp:nvSpPr>
        <dsp:cNvPr id="0" name=""/>
        <dsp:cNvSpPr/>
      </dsp:nvSpPr>
      <dsp:spPr>
        <a:xfrm>
          <a:off x="3592963" y="2119728"/>
          <a:ext cx="1512986" cy="907792"/>
        </a:xfrm>
        <a:prstGeom prst="rect">
          <a:avLst/>
        </a:prstGeom>
        <a:solidFill>
          <a:schemeClr val="accent2">
            <a:hueOff val="-2897753"/>
            <a:satOff val="-11508"/>
            <a:lumOff val="73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While running or active play</a:t>
          </a:r>
          <a:endParaRPr lang="en-US" sz="1900" kern="1200"/>
        </a:p>
      </dsp:txBody>
      <dsp:txXfrm>
        <a:off x="3592963" y="2119728"/>
        <a:ext cx="1512986" cy="907792"/>
      </dsp:txXfrm>
    </dsp:sp>
    <dsp:sp modelId="{B74C095B-E45F-4F4C-BDA6-AF391918D1AF}">
      <dsp:nvSpPr>
        <dsp:cNvPr id="0" name=""/>
        <dsp:cNvSpPr/>
      </dsp:nvSpPr>
      <dsp:spPr>
        <a:xfrm>
          <a:off x="5257249" y="2119728"/>
          <a:ext cx="1512986" cy="907792"/>
        </a:xfrm>
        <a:prstGeom prst="rect">
          <a:avLst/>
        </a:prstGeom>
        <a:solidFill>
          <a:schemeClr val="accent2">
            <a:hueOff val="-3120657"/>
            <a:satOff val="-12394"/>
            <a:lumOff val="78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Carrying a heavy load</a:t>
          </a:r>
          <a:endParaRPr lang="en-US" sz="1900" kern="1200"/>
        </a:p>
      </dsp:txBody>
      <dsp:txXfrm>
        <a:off x="5257249" y="2119728"/>
        <a:ext cx="1512986" cy="907792"/>
      </dsp:txXfrm>
    </dsp:sp>
    <dsp:sp modelId="{1712F6B4-B866-4B3C-955C-69ADB68A7EB3}">
      <dsp:nvSpPr>
        <dsp:cNvPr id="0" name=""/>
        <dsp:cNvSpPr/>
      </dsp:nvSpPr>
      <dsp:spPr>
        <a:xfrm>
          <a:off x="6921534" y="2119728"/>
          <a:ext cx="1512986" cy="907792"/>
        </a:xfrm>
        <a:prstGeom prst="rect">
          <a:avLst/>
        </a:prstGeom>
        <a:solidFill>
          <a:schemeClr val="accent2">
            <a:hueOff val="-3343561"/>
            <a:satOff val="-13279"/>
            <a:lumOff val="84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Putting lotion on feet</a:t>
          </a:r>
          <a:endParaRPr lang="en-US" sz="1900" kern="1200"/>
        </a:p>
      </dsp:txBody>
      <dsp:txXfrm>
        <a:off x="6921534" y="2119728"/>
        <a:ext cx="1512986" cy="9077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4093E-140D-4879-AE00-61AD819926B8}">
      <dsp:nvSpPr>
        <dsp:cNvPr id="0" name=""/>
        <dsp:cNvSpPr/>
      </dsp:nvSpPr>
      <dsp:spPr>
        <a:xfrm>
          <a:off x="264393" y="1546"/>
          <a:ext cx="1512986" cy="90779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Brushing teeth</a:t>
          </a:r>
          <a:endParaRPr lang="en-US" sz="2000" kern="1200"/>
        </a:p>
      </dsp:txBody>
      <dsp:txXfrm>
        <a:off x="264393" y="1546"/>
        <a:ext cx="1512986" cy="907792"/>
      </dsp:txXfrm>
    </dsp:sp>
    <dsp:sp modelId="{E5379A09-F1EB-4C2F-B4DC-8DBE3D042127}">
      <dsp:nvSpPr>
        <dsp:cNvPr id="0" name=""/>
        <dsp:cNvSpPr/>
      </dsp:nvSpPr>
      <dsp:spPr>
        <a:xfrm>
          <a:off x="1928678" y="1546"/>
          <a:ext cx="1512986" cy="907792"/>
        </a:xfrm>
        <a:prstGeom prst="rect">
          <a:avLst/>
        </a:prstGeom>
        <a:solidFill>
          <a:schemeClr val="accent5">
            <a:hueOff val="408501"/>
            <a:satOff val="-244"/>
            <a:lumOff val="10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Taking a sip of ice water</a:t>
          </a:r>
          <a:endParaRPr lang="en-US" sz="2000" kern="1200"/>
        </a:p>
      </dsp:txBody>
      <dsp:txXfrm>
        <a:off x="1928678" y="1546"/>
        <a:ext cx="1512986" cy="907792"/>
      </dsp:txXfrm>
    </dsp:sp>
    <dsp:sp modelId="{EC2203B9-7B6B-4DEE-AACE-E36E8EE9E352}">
      <dsp:nvSpPr>
        <dsp:cNvPr id="0" name=""/>
        <dsp:cNvSpPr/>
      </dsp:nvSpPr>
      <dsp:spPr>
        <a:xfrm>
          <a:off x="3592963" y="1546"/>
          <a:ext cx="1512986" cy="907792"/>
        </a:xfrm>
        <a:prstGeom prst="rect">
          <a:avLst/>
        </a:prstGeom>
        <a:solidFill>
          <a:schemeClr val="accent5">
            <a:hueOff val="817002"/>
            <a:satOff val="-489"/>
            <a:lumOff val="20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Taking a sip of warm tea</a:t>
          </a:r>
          <a:endParaRPr lang="en-US" sz="2000" kern="1200"/>
        </a:p>
      </dsp:txBody>
      <dsp:txXfrm>
        <a:off x="3592963" y="1546"/>
        <a:ext cx="1512986" cy="907792"/>
      </dsp:txXfrm>
    </dsp:sp>
    <dsp:sp modelId="{F2D88926-3DBD-443E-AF09-EC78B943E8D6}">
      <dsp:nvSpPr>
        <dsp:cNvPr id="0" name=""/>
        <dsp:cNvSpPr/>
      </dsp:nvSpPr>
      <dsp:spPr>
        <a:xfrm>
          <a:off x="5257249" y="1546"/>
          <a:ext cx="1512986" cy="907792"/>
        </a:xfrm>
        <a:prstGeom prst="rect">
          <a:avLst/>
        </a:prstGeom>
        <a:solidFill>
          <a:schemeClr val="accent5">
            <a:hueOff val="1225503"/>
            <a:satOff val="-733"/>
            <a:lumOff val="30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Eating a mint</a:t>
          </a:r>
          <a:endParaRPr lang="en-US" sz="2000" kern="1200"/>
        </a:p>
      </dsp:txBody>
      <dsp:txXfrm>
        <a:off x="5257249" y="1546"/>
        <a:ext cx="1512986" cy="907792"/>
      </dsp:txXfrm>
    </dsp:sp>
    <dsp:sp modelId="{22B4F02E-1F76-4EBD-A4F8-E5A6B39FBE38}">
      <dsp:nvSpPr>
        <dsp:cNvPr id="0" name=""/>
        <dsp:cNvSpPr/>
      </dsp:nvSpPr>
      <dsp:spPr>
        <a:xfrm>
          <a:off x="6921534" y="1546"/>
          <a:ext cx="1512986" cy="907792"/>
        </a:xfrm>
        <a:prstGeom prst="rect">
          <a:avLst/>
        </a:prstGeom>
        <a:solidFill>
          <a:schemeClr val="accent5">
            <a:hueOff val="1634004"/>
            <a:satOff val="-978"/>
            <a:lumOff val="4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Gargling with mouthwash</a:t>
          </a:r>
          <a:endParaRPr lang="en-US" sz="2000" kern="1200"/>
        </a:p>
      </dsp:txBody>
      <dsp:txXfrm>
        <a:off x="6921534" y="1546"/>
        <a:ext cx="1512986" cy="907792"/>
      </dsp:txXfrm>
    </dsp:sp>
    <dsp:sp modelId="{307FA22E-0DB7-47DF-AE33-5328356054FB}">
      <dsp:nvSpPr>
        <dsp:cNvPr id="0" name=""/>
        <dsp:cNvSpPr/>
      </dsp:nvSpPr>
      <dsp:spPr>
        <a:xfrm>
          <a:off x="8585820" y="1546"/>
          <a:ext cx="1512986" cy="907792"/>
        </a:xfrm>
        <a:prstGeom prst="rect">
          <a:avLst/>
        </a:prstGeom>
        <a:solidFill>
          <a:schemeClr val="accent5">
            <a:hueOff val="2042505"/>
            <a:satOff val="-1222"/>
            <a:lumOff val="50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Chewing gum</a:t>
          </a:r>
          <a:endParaRPr lang="en-US" sz="2000" kern="1200"/>
        </a:p>
      </dsp:txBody>
      <dsp:txXfrm>
        <a:off x="8585820" y="1546"/>
        <a:ext cx="1512986" cy="907792"/>
      </dsp:txXfrm>
    </dsp:sp>
    <dsp:sp modelId="{83C7B836-E45B-45E6-819E-D660F6497994}">
      <dsp:nvSpPr>
        <dsp:cNvPr id="0" name=""/>
        <dsp:cNvSpPr/>
      </dsp:nvSpPr>
      <dsp:spPr>
        <a:xfrm>
          <a:off x="264393" y="1060637"/>
          <a:ext cx="1512986" cy="907792"/>
        </a:xfrm>
        <a:prstGeom prst="rect">
          <a:avLst/>
        </a:prstGeom>
        <a:solidFill>
          <a:schemeClr val="accent5">
            <a:hueOff val="2451006"/>
            <a:satOff val="-1466"/>
            <a:lumOff val="6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Blowing bubbles</a:t>
          </a:r>
          <a:endParaRPr lang="en-US" sz="2000" kern="1200"/>
        </a:p>
      </dsp:txBody>
      <dsp:txXfrm>
        <a:off x="264393" y="1060637"/>
        <a:ext cx="1512986" cy="907792"/>
      </dsp:txXfrm>
    </dsp:sp>
    <dsp:sp modelId="{5DDB0BC8-F999-49F7-9FAF-24E6E53D12EB}">
      <dsp:nvSpPr>
        <dsp:cNvPr id="0" name=""/>
        <dsp:cNvSpPr/>
      </dsp:nvSpPr>
      <dsp:spPr>
        <a:xfrm>
          <a:off x="1928678" y="1060637"/>
          <a:ext cx="1512986" cy="907792"/>
        </a:xfrm>
        <a:prstGeom prst="rect">
          <a:avLst/>
        </a:prstGeom>
        <a:solidFill>
          <a:schemeClr val="accent5">
            <a:hueOff val="2859506"/>
            <a:satOff val="-1711"/>
            <a:lumOff val="7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Blowing up a balloon</a:t>
          </a:r>
          <a:endParaRPr lang="en-US" sz="2000" kern="1200"/>
        </a:p>
      </dsp:txBody>
      <dsp:txXfrm>
        <a:off x="1928678" y="1060637"/>
        <a:ext cx="1512986" cy="907792"/>
      </dsp:txXfrm>
    </dsp:sp>
    <dsp:sp modelId="{F64C1B80-C731-4493-B280-53963036C8A2}">
      <dsp:nvSpPr>
        <dsp:cNvPr id="0" name=""/>
        <dsp:cNvSpPr/>
      </dsp:nvSpPr>
      <dsp:spPr>
        <a:xfrm>
          <a:off x="3592963" y="1060637"/>
          <a:ext cx="1512986" cy="907792"/>
        </a:xfrm>
        <a:prstGeom prst="rect">
          <a:avLst/>
        </a:prstGeom>
        <a:solidFill>
          <a:schemeClr val="accent5">
            <a:hueOff val="3268008"/>
            <a:satOff val="-1955"/>
            <a:lumOff val="80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Eating a crunchy snack</a:t>
          </a:r>
          <a:endParaRPr lang="en-US" sz="2000" kern="1200"/>
        </a:p>
      </dsp:txBody>
      <dsp:txXfrm>
        <a:off x="3592963" y="1060637"/>
        <a:ext cx="1512986" cy="907792"/>
      </dsp:txXfrm>
    </dsp:sp>
    <dsp:sp modelId="{0C33D996-6094-4569-81E8-4896301C04E6}">
      <dsp:nvSpPr>
        <dsp:cNvPr id="0" name=""/>
        <dsp:cNvSpPr/>
      </dsp:nvSpPr>
      <dsp:spPr>
        <a:xfrm>
          <a:off x="5257249" y="1060637"/>
          <a:ext cx="1512986" cy="907792"/>
        </a:xfrm>
        <a:prstGeom prst="rect">
          <a:avLst/>
        </a:prstGeom>
        <a:solidFill>
          <a:schemeClr val="accent5">
            <a:hueOff val="3676508"/>
            <a:satOff val="-2200"/>
            <a:lumOff val="9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Eating soup</a:t>
          </a:r>
          <a:endParaRPr lang="en-US" sz="2000" kern="1200"/>
        </a:p>
      </dsp:txBody>
      <dsp:txXfrm>
        <a:off x="5257249" y="1060637"/>
        <a:ext cx="1512986" cy="907792"/>
      </dsp:txXfrm>
    </dsp:sp>
    <dsp:sp modelId="{3B237E73-8B59-4BDA-9201-00268B47B3CE}">
      <dsp:nvSpPr>
        <dsp:cNvPr id="0" name=""/>
        <dsp:cNvSpPr/>
      </dsp:nvSpPr>
      <dsp:spPr>
        <a:xfrm>
          <a:off x="6921534" y="1060637"/>
          <a:ext cx="1512986" cy="907792"/>
        </a:xfrm>
        <a:prstGeom prst="rect">
          <a:avLst/>
        </a:prstGeom>
        <a:solidFill>
          <a:schemeClr val="accent5">
            <a:hueOff val="4085009"/>
            <a:satOff val="-2444"/>
            <a:lumOff val="100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Eating a chewy snack</a:t>
          </a:r>
          <a:endParaRPr lang="en-US" sz="2000" kern="1200"/>
        </a:p>
      </dsp:txBody>
      <dsp:txXfrm>
        <a:off x="6921534" y="1060637"/>
        <a:ext cx="1512986" cy="907792"/>
      </dsp:txXfrm>
    </dsp:sp>
    <dsp:sp modelId="{78FE6575-0866-49AD-B797-1C79383EEE77}">
      <dsp:nvSpPr>
        <dsp:cNvPr id="0" name=""/>
        <dsp:cNvSpPr/>
      </dsp:nvSpPr>
      <dsp:spPr>
        <a:xfrm>
          <a:off x="8585820" y="1060637"/>
          <a:ext cx="1512986" cy="907792"/>
        </a:xfrm>
        <a:prstGeom prst="rect">
          <a:avLst/>
        </a:prstGeom>
        <a:solidFill>
          <a:schemeClr val="accent5">
            <a:hueOff val="4493510"/>
            <a:satOff val="-2688"/>
            <a:lumOff val="110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Putting on Chapstick</a:t>
          </a:r>
          <a:endParaRPr lang="en-US" sz="2000" kern="1200"/>
        </a:p>
      </dsp:txBody>
      <dsp:txXfrm>
        <a:off x="8585820" y="1060637"/>
        <a:ext cx="1512986" cy="907792"/>
      </dsp:txXfrm>
    </dsp:sp>
    <dsp:sp modelId="{32A91F89-2D2D-429D-B3D7-AFBE3D357218}">
      <dsp:nvSpPr>
        <dsp:cNvPr id="0" name=""/>
        <dsp:cNvSpPr/>
      </dsp:nvSpPr>
      <dsp:spPr>
        <a:xfrm>
          <a:off x="1928678" y="2119728"/>
          <a:ext cx="1512986" cy="907792"/>
        </a:xfrm>
        <a:prstGeom prst="rect">
          <a:avLst/>
        </a:prstGeom>
        <a:solidFill>
          <a:schemeClr val="accent5">
            <a:hueOff val="4902011"/>
            <a:satOff val="-2933"/>
            <a:lumOff val="12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Eating a popsicle</a:t>
          </a:r>
          <a:endParaRPr lang="en-US" sz="2000" kern="1200"/>
        </a:p>
      </dsp:txBody>
      <dsp:txXfrm>
        <a:off x="1928678" y="2119728"/>
        <a:ext cx="1512986" cy="907792"/>
      </dsp:txXfrm>
    </dsp:sp>
    <dsp:sp modelId="{AC0E91C9-9162-4124-AB5A-627ACD726206}">
      <dsp:nvSpPr>
        <dsp:cNvPr id="0" name=""/>
        <dsp:cNvSpPr/>
      </dsp:nvSpPr>
      <dsp:spPr>
        <a:xfrm>
          <a:off x="3592963" y="2119728"/>
          <a:ext cx="1512986" cy="907792"/>
        </a:xfrm>
        <a:prstGeom prst="rect">
          <a:avLst/>
        </a:prstGeom>
        <a:solidFill>
          <a:schemeClr val="accent5">
            <a:hueOff val="5310512"/>
            <a:satOff val="-3177"/>
            <a:lumOff val="130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Humming a song </a:t>
          </a:r>
          <a:endParaRPr lang="en-US" sz="2000" kern="1200"/>
        </a:p>
      </dsp:txBody>
      <dsp:txXfrm>
        <a:off x="3592963" y="2119728"/>
        <a:ext cx="1512986" cy="907792"/>
      </dsp:txXfrm>
    </dsp:sp>
    <dsp:sp modelId="{56A45115-AA0D-441F-8097-337636FF7BF6}">
      <dsp:nvSpPr>
        <dsp:cNvPr id="0" name=""/>
        <dsp:cNvSpPr/>
      </dsp:nvSpPr>
      <dsp:spPr>
        <a:xfrm>
          <a:off x="5257249" y="2119728"/>
          <a:ext cx="1512986" cy="907792"/>
        </a:xfrm>
        <a:prstGeom prst="rect">
          <a:avLst/>
        </a:prstGeom>
        <a:solidFill>
          <a:schemeClr val="accent5">
            <a:hueOff val="5719013"/>
            <a:satOff val="-3422"/>
            <a:lumOff val="140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Wiping with napkin</a:t>
          </a:r>
          <a:endParaRPr lang="en-US" sz="2000" kern="1200"/>
        </a:p>
      </dsp:txBody>
      <dsp:txXfrm>
        <a:off x="5257249" y="2119728"/>
        <a:ext cx="1512986" cy="907792"/>
      </dsp:txXfrm>
    </dsp:sp>
    <dsp:sp modelId="{DCE449B1-F9A5-4A34-A963-E54D48995D3D}">
      <dsp:nvSpPr>
        <dsp:cNvPr id="0" name=""/>
        <dsp:cNvSpPr/>
      </dsp:nvSpPr>
      <dsp:spPr>
        <a:xfrm>
          <a:off x="6921534" y="2119728"/>
          <a:ext cx="1512986" cy="907792"/>
        </a:xfrm>
        <a:prstGeom prst="rect">
          <a:avLst/>
        </a:prstGeom>
        <a:solidFill>
          <a:schemeClr val="accent5">
            <a:hueOff val="6127514"/>
            <a:satOff val="-3666"/>
            <a:lumOff val="1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Sucking an ice cube</a:t>
          </a:r>
          <a:endParaRPr lang="en-US" sz="2000" kern="1200"/>
        </a:p>
      </dsp:txBody>
      <dsp:txXfrm>
        <a:off x="6921534" y="2119728"/>
        <a:ext cx="1512986" cy="9077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2A6E7-9C2F-4A9C-BB65-640339AFDAAD}">
      <dsp:nvSpPr>
        <dsp:cNvPr id="0" name=""/>
        <dsp:cNvSpPr/>
      </dsp:nvSpPr>
      <dsp:spPr>
        <a:xfrm>
          <a:off x="264393" y="1546"/>
          <a:ext cx="1512986" cy="90779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Reading a book</a:t>
          </a:r>
          <a:endParaRPr lang="en-US" sz="2000" kern="1200"/>
        </a:p>
      </dsp:txBody>
      <dsp:txXfrm>
        <a:off x="264393" y="1546"/>
        <a:ext cx="1512986" cy="907792"/>
      </dsp:txXfrm>
    </dsp:sp>
    <dsp:sp modelId="{84ED5087-08E5-44F3-ADD8-9F00675E9358}">
      <dsp:nvSpPr>
        <dsp:cNvPr id="0" name=""/>
        <dsp:cNvSpPr/>
      </dsp:nvSpPr>
      <dsp:spPr>
        <a:xfrm>
          <a:off x="1928678" y="1546"/>
          <a:ext cx="1512986" cy="907792"/>
        </a:xfrm>
        <a:prstGeom prst="rect">
          <a:avLst/>
        </a:prstGeom>
        <a:solidFill>
          <a:schemeClr val="accent2">
            <a:hueOff val="-222904"/>
            <a:satOff val="-885"/>
            <a:lumOff val="5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Stepping into sunshine</a:t>
          </a:r>
          <a:endParaRPr lang="en-US" sz="2000" kern="1200"/>
        </a:p>
      </dsp:txBody>
      <dsp:txXfrm>
        <a:off x="1928678" y="1546"/>
        <a:ext cx="1512986" cy="907792"/>
      </dsp:txXfrm>
    </dsp:sp>
    <dsp:sp modelId="{A0C3F02B-09E6-4D4E-8D79-1BE57DB5A949}">
      <dsp:nvSpPr>
        <dsp:cNvPr id="0" name=""/>
        <dsp:cNvSpPr/>
      </dsp:nvSpPr>
      <dsp:spPr>
        <a:xfrm>
          <a:off x="3592963" y="1546"/>
          <a:ext cx="1512986" cy="907792"/>
        </a:xfrm>
        <a:prstGeom prst="rect">
          <a:avLst/>
        </a:prstGeom>
        <a:solidFill>
          <a:schemeClr val="accent2">
            <a:hueOff val="-445808"/>
            <a:satOff val="-1771"/>
            <a:lumOff val="11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At bedtime/ naptime</a:t>
          </a:r>
          <a:endParaRPr lang="en-US" sz="2000" kern="1200"/>
        </a:p>
      </dsp:txBody>
      <dsp:txXfrm>
        <a:off x="3592963" y="1546"/>
        <a:ext cx="1512986" cy="907792"/>
      </dsp:txXfrm>
    </dsp:sp>
    <dsp:sp modelId="{5431277C-E120-411E-84B0-80FB294103B9}">
      <dsp:nvSpPr>
        <dsp:cNvPr id="0" name=""/>
        <dsp:cNvSpPr/>
      </dsp:nvSpPr>
      <dsp:spPr>
        <a:xfrm>
          <a:off x="5257249" y="1546"/>
          <a:ext cx="1512986" cy="907792"/>
        </a:xfrm>
        <a:prstGeom prst="rect">
          <a:avLst/>
        </a:prstGeom>
        <a:solidFill>
          <a:schemeClr val="accent2">
            <a:hueOff val="-668712"/>
            <a:satOff val="-2656"/>
            <a:lumOff val="1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Wearing sunglasses</a:t>
          </a:r>
          <a:endParaRPr lang="en-US" sz="2000" kern="1200"/>
        </a:p>
      </dsp:txBody>
      <dsp:txXfrm>
        <a:off x="5257249" y="1546"/>
        <a:ext cx="1512986" cy="907792"/>
      </dsp:txXfrm>
    </dsp:sp>
    <dsp:sp modelId="{B5D31AF3-F0A3-4A5C-9A1A-1B8FAFDE5752}">
      <dsp:nvSpPr>
        <dsp:cNvPr id="0" name=""/>
        <dsp:cNvSpPr/>
      </dsp:nvSpPr>
      <dsp:spPr>
        <a:xfrm>
          <a:off x="6921534" y="1546"/>
          <a:ext cx="1512986" cy="907792"/>
        </a:xfrm>
        <a:prstGeom prst="rect">
          <a:avLst/>
        </a:prstGeom>
        <a:solidFill>
          <a:schemeClr val="accent2">
            <a:hueOff val="-891616"/>
            <a:satOff val="-3541"/>
            <a:lumOff val="22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Watching a movie</a:t>
          </a:r>
          <a:endParaRPr lang="en-US" sz="2000" kern="1200"/>
        </a:p>
      </dsp:txBody>
      <dsp:txXfrm>
        <a:off x="6921534" y="1546"/>
        <a:ext cx="1512986" cy="907792"/>
      </dsp:txXfrm>
    </dsp:sp>
    <dsp:sp modelId="{6BD3A6E0-F564-45B3-83AB-6AE64AAC5765}">
      <dsp:nvSpPr>
        <dsp:cNvPr id="0" name=""/>
        <dsp:cNvSpPr/>
      </dsp:nvSpPr>
      <dsp:spPr>
        <a:xfrm>
          <a:off x="8585820" y="1546"/>
          <a:ext cx="1512986" cy="907792"/>
        </a:xfrm>
        <a:prstGeom prst="rect">
          <a:avLst/>
        </a:prstGeom>
        <a:solidFill>
          <a:schemeClr val="accent2">
            <a:hueOff val="-1114520"/>
            <a:satOff val="-4426"/>
            <a:lumOff val="28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In a crowded place</a:t>
          </a:r>
          <a:endParaRPr lang="en-US" sz="2000" kern="1200"/>
        </a:p>
      </dsp:txBody>
      <dsp:txXfrm>
        <a:off x="8585820" y="1546"/>
        <a:ext cx="1512986" cy="907792"/>
      </dsp:txXfrm>
    </dsp:sp>
    <dsp:sp modelId="{F7F88AAC-3E42-4AFC-A07D-9A1871347056}">
      <dsp:nvSpPr>
        <dsp:cNvPr id="0" name=""/>
        <dsp:cNvSpPr/>
      </dsp:nvSpPr>
      <dsp:spPr>
        <a:xfrm>
          <a:off x="264393" y="1060637"/>
          <a:ext cx="1512986" cy="907792"/>
        </a:xfrm>
        <a:prstGeom prst="rect">
          <a:avLst/>
        </a:prstGeom>
        <a:solidFill>
          <a:schemeClr val="accent2">
            <a:hueOff val="-1337424"/>
            <a:satOff val="-5312"/>
            <a:lumOff val="3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Underwater swimming</a:t>
          </a:r>
          <a:endParaRPr lang="en-US" sz="2000" kern="1200"/>
        </a:p>
      </dsp:txBody>
      <dsp:txXfrm>
        <a:off x="264393" y="1060637"/>
        <a:ext cx="1512986" cy="907792"/>
      </dsp:txXfrm>
    </dsp:sp>
    <dsp:sp modelId="{E1469163-BD33-430E-B8A2-324B3CB4A34A}">
      <dsp:nvSpPr>
        <dsp:cNvPr id="0" name=""/>
        <dsp:cNvSpPr/>
      </dsp:nvSpPr>
      <dsp:spPr>
        <a:xfrm>
          <a:off x="1928678" y="1060637"/>
          <a:ext cx="1512986" cy="907792"/>
        </a:xfrm>
        <a:prstGeom prst="rect">
          <a:avLst/>
        </a:prstGeom>
        <a:solidFill>
          <a:schemeClr val="accent2">
            <a:hueOff val="-1560328"/>
            <a:satOff val="-6197"/>
            <a:lumOff val="39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Watching bubbles float</a:t>
          </a:r>
          <a:endParaRPr lang="en-US" sz="2000" kern="1200"/>
        </a:p>
      </dsp:txBody>
      <dsp:txXfrm>
        <a:off x="1928678" y="1060637"/>
        <a:ext cx="1512986" cy="907792"/>
      </dsp:txXfrm>
    </dsp:sp>
    <dsp:sp modelId="{AE67DDA7-3719-4A38-AC08-785F8C8E5AA9}">
      <dsp:nvSpPr>
        <dsp:cNvPr id="0" name=""/>
        <dsp:cNvSpPr/>
      </dsp:nvSpPr>
      <dsp:spPr>
        <a:xfrm>
          <a:off x="3592963" y="1060637"/>
          <a:ext cx="1512986" cy="907792"/>
        </a:xfrm>
        <a:prstGeom prst="rect">
          <a:avLst/>
        </a:prstGeom>
        <a:solidFill>
          <a:schemeClr val="accent2">
            <a:hueOff val="-1783232"/>
            <a:satOff val="-7082"/>
            <a:lumOff val="44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Catching fireflies</a:t>
          </a:r>
          <a:endParaRPr lang="en-US" sz="2000" kern="1200"/>
        </a:p>
      </dsp:txBody>
      <dsp:txXfrm>
        <a:off x="3592963" y="1060637"/>
        <a:ext cx="1512986" cy="907792"/>
      </dsp:txXfrm>
    </dsp:sp>
    <dsp:sp modelId="{418B2557-D666-4849-AE95-7695BAE31E70}">
      <dsp:nvSpPr>
        <dsp:cNvPr id="0" name=""/>
        <dsp:cNvSpPr/>
      </dsp:nvSpPr>
      <dsp:spPr>
        <a:xfrm>
          <a:off x="5257249" y="1060637"/>
          <a:ext cx="1512986" cy="907792"/>
        </a:xfrm>
        <a:prstGeom prst="rect">
          <a:avLst/>
        </a:prstGeom>
        <a:solidFill>
          <a:schemeClr val="accent2">
            <a:hueOff val="-2006136"/>
            <a:satOff val="-7967"/>
            <a:lumOff val="5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Eating soup</a:t>
          </a:r>
          <a:endParaRPr lang="en-US" sz="2000" kern="1200"/>
        </a:p>
      </dsp:txBody>
      <dsp:txXfrm>
        <a:off x="5257249" y="1060637"/>
        <a:ext cx="1512986" cy="907792"/>
      </dsp:txXfrm>
    </dsp:sp>
    <dsp:sp modelId="{3F1AA9D4-3795-4965-88D7-0F0D2D2E9BCD}">
      <dsp:nvSpPr>
        <dsp:cNvPr id="0" name=""/>
        <dsp:cNvSpPr/>
      </dsp:nvSpPr>
      <dsp:spPr>
        <a:xfrm>
          <a:off x="6921534" y="1060637"/>
          <a:ext cx="1512986" cy="907792"/>
        </a:xfrm>
        <a:prstGeom prst="rect">
          <a:avLst/>
        </a:prstGeom>
        <a:solidFill>
          <a:schemeClr val="accent2">
            <a:hueOff val="-2229041"/>
            <a:satOff val="-8853"/>
            <a:lumOff val="56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When waking up</a:t>
          </a:r>
          <a:endParaRPr lang="en-US" sz="2000" kern="1200"/>
        </a:p>
      </dsp:txBody>
      <dsp:txXfrm>
        <a:off x="6921534" y="1060637"/>
        <a:ext cx="1512986" cy="907792"/>
      </dsp:txXfrm>
    </dsp:sp>
    <dsp:sp modelId="{362BC384-EA92-4E8F-8556-815A456C9911}">
      <dsp:nvSpPr>
        <dsp:cNvPr id="0" name=""/>
        <dsp:cNvSpPr/>
      </dsp:nvSpPr>
      <dsp:spPr>
        <a:xfrm>
          <a:off x="8585820" y="1060637"/>
          <a:ext cx="1512986" cy="907792"/>
        </a:xfrm>
        <a:prstGeom prst="rect">
          <a:avLst/>
        </a:prstGeom>
        <a:solidFill>
          <a:schemeClr val="accent2">
            <a:hueOff val="-2451945"/>
            <a:satOff val="-9738"/>
            <a:lumOff val="61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Looking for cloud animals</a:t>
          </a:r>
          <a:endParaRPr lang="en-US" sz="2000" kern="1200"/>
        </a:p>
      </dsp:txBody>
      <dsp:txXfrm>
        <a:off x="8585820" y="1060637"/>
        <a:ext cx="1512986" cy="907792"/>
      </dsp:txXfrm>
    </dsp:sp>
    <dsp:sp modelId="{1AF1D6FE-AC37-48AE-BA9B-2F8B5572F6B2}">
      <dsp:nvSpPr>
        <dsp:cNvPr id="0" name=""/>
        <dsp:cNvSpPr/>
      </dsp:nvSpPr>
      <dsp:spPr>
        <a:xfrm>
          <a:off x="1928678" y="2119728"/>
          <a:ext cx="1512986" cy="907792"/>
        </a:xfrm>
        <a:prstGeom prst="rect">
          <a:avLst/>
        </a:prstGeom>
        <a:solidFill>
          <a:schemeClr val="accent2">
            <a:hueOff val="-2674849"/>
            <a:satOff val="-10623"/>
            <a:lumOff val="67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Looking at favorite item</a:t>
          </a:r>
          <a:endParaRPr lang="en-US" sz="2000" kern="1200"/>
        </a:p>
      </dsp:txBody>
      <dsp:txXfrm>
        <a:off x="1928678" y="2119728"/>
        <a:ext cx="1512986" cy="907792"/>
      </dsp:txXfrm>
    </dsp:sp>
    <dsp:sp modelId="{FB43930A-B4FE-4030-83D1-364AAEACAAFF}">
      <dsp:nvSpPr>
        <dsp:cNvPr id="0" name=""/>
        <dsp:cNvSpPr/>
      </dsp:nvSpPr>
      <dsp:spPr>
        <a:xfrm>
          <a:off x="3592963" y="2119728"/>
          <a:ext cx="1512986" cy="907792"/>
        </a:xfrm>
        <a:prstGeom prst="rect">
          <a:avLst/>
        </a:prstGeom>
        <a:solidFill>
          <a:schemeClr val="accent2">
            <a:hueOff val="-2897753"/>
            <a:satOff val="-11508"/>
            <a:lumOff val="73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In a dark room</a:t>
          </a:r>
          <a:endParaRPr lang="en-US" sz="2000" kern="1200"/>
        </a:p>
      </dsp:txBody>
      <dsp:txXfrm>
        <a:off x="3592963" y="2119728"/>
        <a:ext cx="1512986" cy="907792"/>
      </dsp:txXfrm>
    </dsp:sp>
    <dsp:sp modelId="{2B080B9D-2A25-4E36-941D-91072EECA450}">
      <dsp:nvSpPr>
        <dsp:cNvPr id="0" name=""/>
        <dsp:cNvSpPr/>
      </dsp:nvSpPr>
      <dsp:spPr>
        <a:xfrm>
          <a:off x="5257249" y="2119728"/>
          <a:ext cx="1512986" cy="907792"/>
        </a:xfrm>
        <a:prstGeom prst="rect">
          <a:avLst/>
        </a:prstGeom>
        <a:solidFill>
          <a:schemeClr val="accent2">
            <a:hueOff val="-3120657"/>
            <a:satOff val="-12394"/>
            <a:lumOff val="78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In a bright room</a:t>
          </a:r>
          <a:endParaRPr lang="en-US" sz="2000" kern="1200"/>
        </a:p>
      </dsp:txBody>
      <dsp:txXfrm>
        <a:off x="5257249" y="2119728"/>
        <a:ext cx="1512986" cy="907792"/>
      </dsp:txXfrm>
    </dsp:sp>
    <dsp:sp modelId="{0DD27574-A8A2-4E1C-935E-E6C082A63224}">
      <dsp:nvSpPr>
        <dsp:cNvPr id="0" name=""/>
        <dsp:cNvSpPr/>
      </dsp:nvSpPr>
      <dsp:spPr>
        <a:xfrm>
          <a:off x="6921534" y="2119728"/>
          <a:ext cx="1512986" cy="907792"/>
        </a:xfrm>
        <a:prstGeom prst="rect">
          <a:avLst/>
        </a:prstGeom>
        <a:solidFill>
          <a:schemeClr val="accent2">
            <a:hueOff val="-3343561"/>
            <a:satOff val="-13279"/>
            <a:lumOff val="84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Catching a ball</a:t>
          </a:r>
          <a:endParaRPr lang="en-US" sz="2000" kern="1200"/>
        </a:p>
      </dsp:txBody>
      <dsp:txXfrm>
        <a:off x="6921534" y="2119728"/>
        <a:ext cx="1512986" cy="907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4523E-0458-4501-82C3-DE979507A132}">
      <dsp:nvSpPr>
        <dsp:cNvPr id="0" name=""/>
        <dsp:cNvSpPr/>
      </dsp:nvSpPr>
      <dsp:spPr>
        <a:xfrm>
          <a:off x="264393" y="1546"/>
          <a:ext cx="1512986" cy="90779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In a movie theatre</a:t>
          </a:r>
          <a:endParaRPr lang="en-US" sz="2000" kern="1200" dirty="0"/>
        </a:p>
      </dsp:txBody>
      <dsp:txXfrm>
        <a:off x="264393" y="1546"/>
        <a:ext cx="1512986" cy="907792"/>
      </dsp:txXfrm>
    </dsp:sp>
    <dsp:sp modelId="{EBF8F87D-3575-4A30-8697-B7C93D7552E6}">
      <dsp:nvSpPr>
        <dsp:cNvPr id="0" name=""/>
        <dsp:cNvSpPr/>
      </dsp:nvSpPr>
      <dsp:spPr>
        <a:xfrm>
          <a:off x="1928678" y="1546"/>
          <a:ext cx="1512986" cy="907792"/>
        </a:xfrm>
        <a:prstGeom prst="rect">
          <a:avLst/>
        </a:prstGeom>
        <a:solidFill>
          <a:schemeClr val="accent2">
            <a:hueOff val="-238826"/>
            <a:satOff val="-949"/>
            <a:lumOff val="60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During a thunder storm</a:t>
          </a:r>
          <a:endParaRPr lang="en-US" sz="2000" kern="1200"/>
        </a:p>
      </dsp:txBody>
      <dsp:txXfrm>
        <a:off x="1928678" y="1546"/>
        <a:ext cx="1512986" cy="907792"/>
      </dsp:txXfrm>
    </dsp:sp>
    <dsp:sp modelId="{CC45523A-9A76-4F09-ADF9-FC4F1A6F656D}">
      <dsp:nvSpPr>
        <dsp:cNvPr id="0" name=""/>
        <dsp:cNvSpPr/>
      </dsp:nvSpPr>
      <dsp:spPr>
        <a:xfrm>
          <a:off x="3592963" y="1546"/>
          <a:ext cx="1512986" cy="907792"/>
        </a:xfrm>
        <a:prstGeom prst="rect">
          <a:avLst/>
        </a:prstGeom>
        <a:solidFill>
          <a:schemeClr val="accent2">
            <a:hueOff val="-477652"/>
            <a:satOff val="-1897"/>
            <a:lumOff val="12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After a loud sound</a:t>
          </a:r>
          <a:endParaRPr lang="en-US" sz="2000" kern="1200"/>
        </a:p>
      </dsp:txBody>
      <dsp:txXfrm>
        <a:off x="3592963" y="1546"/>
        <a:ext cx="1512986" cy="907792"/>
      </dsp:txXfrm>
    </dsp:sp>
    <dsp:sp modelId="{73204476-2B39-4BE9-8BBE-3F23318FD18C}">
      <dsp:nvSpPr>
        <dsp:cNvPr id="0" name=""/>
        <dsp:cNvSpPr/>
      </dsp:nvSpPr>
      <dsp:spPr>
        <a:xfrm>
          <a:off x="5257249" y="1546"/>
          <a:ext cx="1512986" cy="907792"/>
        </a:xfrm>
        <a:prstGeom prst="rect">
          <a:avLst/>
        </a:prstGeom>
        <a:solidFill>
          <a:schemeClr val="accent2">
            <a:hueOff val="-716477"/>
            <a:satOff val="-2846"/>
            <a:lumOff val="18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Wearing headphones</a:t>
          </a:r>
          <a:endParaRPr lang="en-US" sz="2000" kern="1200"/>
        </a:p>
      </dsp:txBody>
      <dsp:txXfrm>
        <a:off x="5257249" y="1546"/>
        <a:ext cx="1512986" cy="907792"/>
      </dsp:txXfrm>
    </dsp:sp>
    <dsp:sp modelId="{2F269535-6F54-4B21-A578-4A452DA56BD0}">
      <dsp:nvSpPr>
        <dsp:cNvPr id="0" name=""/>
        <dsp:cNvSpPr/>
      </dsp:nvSpPr>
      <dsp:spPr>
        <a:xfrm>
          <a:off x="6921534" y="1546"/>
          <a:ext cx="1512986" cy="907792"/>
        </a:xfrm>
        <a:prstGeom prst="rect">
          <a:avLst/>
        </a:prstGeom>
        <a:solidFill>
          <a:schemeClr val="accent2">
            <a:hueOff val="-955303"/>
            <a:satOff val="-3794"/>
            <a:lumOff val="24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Watching TV</a:t>
          </a:r>
          <a:endParaRPr lang="en-US" sz="2000" kern="1200"/>
        </a:p>
      </dsp:txBody>
      <dsp:txXfrm>
        <a:off x="6921534" y="1546"/>
        <a:ext cx="1512986" cy="907792"/>
      </dsp:txXfrm>
    </dsp:sp>
    <dsp:sp modelId="{8E411FA0-B476-48D3-A02F-9E2C68A4573C}">
      <dsp:nvSpPr>
        <dsp:cNvPr id="0" name=""/>
        <dsp:cNvSpPr/>
      </dsp:nvSpPr>
      <dsp:spPr>
        <a:xfrm>
          <a:off x="8585820" y="1546"/>
          <a:ext cx="1512986" cy="907792"/>
        </a:xfrm>
        <a:prstGeom prst="rect">
          <a:avLst/>
        </a:prstGeom>
        <a:solidFill>
          <a:schemeClr val="accent2">
            <a:hueOff val="-1194129"/>
            <a:satOff val="-4743"/>
            <a:lumOff val="30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In a crowded place</a:t>
          </a:r>
          <a:endParaRPr lang="en-US" sz="2000" kern="1200"/>
        </a:p>
      </dsp:txBody>
      <dsp:txXfrm>
        <a:off x="8585820" y="1546"/>
        <a:ext cx="1512986" cy="907792"/>
      </dsp:txXfrm>
    </dsp:sp>
    <dsp:sp modelId="{2CF17239-62A9-42C0-825F-83CF70AE7787}">
      <dsp:nvSpPr>
        <dsp:cNvPr id="0" name=""/>
        <dsp:cNvSpPr/>
      </dsp:nvSpPr>
      <dsp:spPr>
        <a:xfrm>
          <a:off x="264393" y="1060637"/>
          <a:ext cx="1512986" cy="907792"/>
        </a:xfrm>
        <a:prstGeom prst="rect">
          <a:avLst/>
        </a:prstGeom>
        <a:solidFill>
          <a:schemeClr val="accent2">
            <a:hueOff val="-1432955"/>
            <a:satOff val="-5691"/>
            <a:lumOff val="36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Underwater In the Shower</a:t>
          </a:r>
          <a:endParaRPr lang="en-US" sz="2000" kern="1200"/>
        </a:p>
      </dsp:txBody>
      <dsp:txXfrm>
        <a:off x="264393" y="1060637"/>
        <a:ext cx="1512986" cy="907792"/>
      </dsp:txXfrm>
    </dsp:sp>
    <dsp:sp modelId="{3242C13E-408D-4F0A-83D1-9FD477E83D69}">
      <dsp:nvSpPr>
        <dsp:cNvPr id="0" name=""/>
        <dsp:cNvSpPr/>
      </dsp:nvSpPr>
      <dsp:spPr>
        <a:xfrm>
          <a:off x="1928678" y="1060637"/>
          <a:ext cx="1512986" cy="907792"/>
        </a:xfrm>
        <a:prstGeom prst="rect">
          <a:avLst/>
        </a:prstGeom>
        <a:solidFill>
          <a:schemeClr val="accent2">
            <a:hueOff val="-1671780"/>
            <a:satOff val="-6640"/>
            <a:lumOff val="42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Someone whispering to me</a:t>
          </a:r>
          <a:endParaRPr lang="en-US" sz="2000" kern="1200"/>
        </a:p>
      </dsp:txBody>
      <dsp:txXfrm>
        <a:off x="1928678" y="1060637"/>
        <a:ext cx="1512986" cy="907792"/>
      </dsp:txXfrm>
    </dsp:sp>
    <dsp:sp modelId="{6EA610EE-9F11-4905-9F30-6A554F22B607}">
      <dsp:nvSpPr>
        <dsp:cNvPr id="0" name=""/>
        <dsp:cNvSpPr/>
      </dsp:nvSpPr>
      <dsp:spPr>
        <a:xfrm>
          <a:off x="3592963" y="1060637"/>
          <a:ext cx="1512986" cy="907792"/>
        </a:xfrm>
        <a:prstGeom prst="rect">
          <a:avLst/>
        </a:prstGeom>
        <a:solidFill>
          <a:schemeClr val="accent2">
            <a:hueOff val="-1910606"/>
            <a:satOff val="-7588"/>
            <a:lumOff val="48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Listening to rain</a:t>
          </a:r>
          <a:endParaRPr lang="en-US" sz="2000" kern="1200"/>
        </a:p>
      </dsp:txBody>
      <dsp:txXfrm>
        <a:off x="3592963" y="1060637"/>
        <a:ext cx="1512986" cy="907792"/>
      </dsp:txXfrm>
    </dsp:sp>
    <dsp:sp modelId="{5FBEEF12-8F20-421D-A376-FDC18D879E3B}">
      <dsp:nvSpPr>
        <dsp:cNvPr id="0" name=""/>
        <dsp:cNvSpPr/>
      </dsp:nvSpPr>
      <dsp:spPr>
        <a:xfrm>
          <a:off x="5257249" y="1060637"/>
          <a:ext cx="1512986" cy="907792"/>
        </a:xfrm>
        <a:prstGeom prst="rect">
          <a:avLst/>
        </a:prstGeom>
        <a:solidFill>
          <a:schemeClr val="accent2">
            <a:hueOff val="-2149432"/>
            <a:satOff val="-8537"/>
            <a:lumOff val="54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Listening to birds</a:t>
          </a:r>
          <a:endParaRPr lang="en-US" sz="2000" kern="1200"/>
        </a:p>
      </dsp:txBody>
      <dsp:txXfrm>
        <a:off x="5257249" y="1060637"/>
        <a:ext cx="1512986" cy="907792"/>
      </dsp:txXfrm>
    </dsp:sp>
    <dsp:sp modelId="{36333909-7457-4A42-BBA8-F51A5F314DAC}">
      <dsp:nvSpPr>
        <dsp:cNvPr id="0" name=""/>
        <dsp:cNvSpPr/>
      </dsp:nvSpPr>
      <dsp:spPr>
        <a:xfrm>
          <a:off x="6921534" y="1060637"/>
          <a:ext cx="1512986" cy="907792"/>
        </a:xfrm>
        <a:prstGeom prst="rect">
          <a:avLst/>
        </a:prstGeom>
        <a:solidFill>
          <a:schemeClr val="accent2">
            <a:hueOff val="-2388258"/>
            <a:satOff val="-9485"/>
            <a:lumOff val="60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Playing name that sound</a:t>
          </a:r>
          <a:endParaRPr lang="en-US" sz="2000" kern="1200"/>
        </a:p>
      </dsp:txBody>
      <dsp:txXfrm>
        <a:off x="6921534" y="1060637"/>
        <a:ext cx="1512986" cy="907792"/>
      </dsp:txXfrm>
    </dsp:sp>
    <dsp:sp modelId="{91E00DE5-2ED1-415C-962B-E6A86308724F}">
      <dsp:nvSpPr>
        <dsp:cNvPr id="0" name=""/>
        <dsp:cNvSpPr/>
      </dsp:nvSpPr>
      <dsp:spPr>
        <a:xfrm>
          <a:off x="8585820" y="1060637"/>
          <a:ext cx="1512986" cy="907792"/>
        </a:xfrm>
        <a:prstGeom prst="rect">
          <a:avLst/>
        </a:prstGeom>
        <a:solidFill>
          <a:schemeClr val="accent2">
            <a:hueOff val="-2627084"/>
            <a:satOff val="-10434"/>
            <a:lumOff val="66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Listening to favorite song</a:t>
          </a:r>
          <a:endParaRPr lang="en-US" sz="2000" kern="1200"/>
        </a:p>
      </dsp:txBody>
      <dsp:txXfrm>
        <a:off x="8585820" y="1060637"/>
        <a:ext cx="1512986" cy="907792"/>
      </dsp:txXfrm>
    </dsp:sp>
    <dsp:sp modelId="{987BC971-0922-448C-B44D-52E8B032DAB7}">
      <dsp:nvSpPr>
        <dsp:cNvPr id="0" name=""/>
        <dsp:cNvSpPr/>
      </dsp:nvSpPr>
      <dsp:spPr>
        <a:xfrm>
          <a:off x="2760821" y="2119728"/>
          <a:ext cx="1512986" cy="907792"/>
        </a:xfrm>
        <a:prstGeom prst="rect">
          <a:avLst/>
        </a:prstGeom>
        <a:solidFill>
          <a:schemeClr val="accent2">
            <a:hueOff val="-2865909"/>
            <a:satOff val="-11382"/>
            <a:lumOff val="72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In a quiet room</a:t>
          </a:r>
          <a:endParaRPr lang="en-US" sz="2000" kern="1200"/>
        </a:p>
      </dsp:txBody>
      <dsp:txXfrm>
        <a:off x="2760821" y="2119728"/>
        <a:ext cx="1512986" cy="907792"/>
      </dsp:txXfrm>
    </dsp:sp>
    <dsp:sp modelId="{5C647C9F-372E-4339-A307-BF81435135DF}">
      <dsp:nvSpPr>
        <dsp:cNvPr id="0" name=""/>
        <dsp:cNvSpPr/>
      </dsp:nvSpPr>
      <dsp:spPr>
        <a:xfrm>
          <a:off x="4425106" y="2119728"/>
          <a:ext cx="1512986" cy="907792"/>
        </a:xfrm>
        <a:prstGeom prst="rect">
          <a:avLst/>
        </a:prstGeom>
        <a:solidFill>
          <a:schemeClr val="accent2">
            <a:hueOff val="-3104735"/>
            <a:satOff val="-12331"/>
            <a:lumOff val="7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In cold/hot weather</a:t>
          </a:r>
          <a:endParaRPr lang="en-US" sz="2000" kern="1200"/>
        </a:p>
      </dsp:txBody>
      <dsp:txXfrm>
        <a:off x="4425106" y="2119728"/>
        <a:ext cx="1512986" cy="907792"/>
      </dsp:txXfrm>
    </dsp:sp>
    <dsp:sp modelId="{97D65418-E3FB-4F72-81AB-5B9F3049EC1B}">
      <dsp:nvSpPr>
        <dsp:cNvPr id="0" name=""/>
        <dsp:cNvSpPr/>
      </dsp:nvSpPr>
      <dsp:spPr>
        <a:xfrm>
          <a:off x="6089392" y="2119728"/>
          <a:ext cx="1512986" cy="907792"/>
        </a:xfrm>
        <a:prstGeom prst="rect">
          <a:avLst/>
        </a:prstGeom>
        <a:solidFill>
          <a:schemeClr val="accent2">
            <a:hueOff val="-3343561"/>
            <a:satOff val="-13279"/>
            <a:lumOff val="84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After listening to directions</a:t>
          </a:r>
          <a:endParaRPr lang="en-US" sz="2000" kern="1200"/>
        </a:p>
      </dsp:txBody>
      <dsp:txXfrm>
        <a:off x="6089392" y="2119728"/>
        <a:ext cx="1512986" cy="9077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670E6-1842-40D0-B6DC-7F906A4613D6}">
      <dsp:nvSpPr>
        <dsp:cNvPr id="0" name=""/>
        <dsp:cNvSpPr/>
      </dsp:nvSpPr>
      <dsp:spPr>
        <a:xfrm>
          <a:off x="264393" y="1546"/>
          <a:ext cx="1512986" cy="90779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In a movie theater</a:t>
          </a:r>
          <a:endParaRPr lang="en-US" sz="1700" kern="1200"/>
        </a:p>
      </dsp:txBody>
      <dsp:txXfrm>
        <a:off x="264393" y="1546"/>
        <a:ext cx="1512986" cy="907792"/>
      </dsp:txXfrm>
    </dsp:sp>
    <dsp:sp modelId="{96D2EF45-E8CF-4EC8-896F-526B3BCA3D37}">
      <dsp:nvSpPr>
        <dsp:cNvPr id="0" name=""/>
        <dsp:cNvSpPr/>
      </dsp:nvSpPr>
      <dsp:spPr>
        <a:xfrm>
          <a:off x="1928678" y="1546"/>
          <a:ext cx="1512986" cy="907792"/>
        </a:xfrm>
        <a:prstGeom prst="rect">
          <a:avLst/>
        </a:prstGeom>
        <a:solidFill>
          <a:schemeClr val="accent5">
            <a:hueOff val="510626"/>
            <a:satOff val="-305"/>
            <a:lumOff val="12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Making a funny face</a:t>
          </a:r>
          <a:endParaRPr lang="en-US" sz="1700" kern="1200"/>
        </a:p>
      </dsp:txBody>
      <dsp:txXfrm>
        <a:off x="1928678" y="1546"/>
        <a:ext cx="1512986" cy="907792"/>
      </dsp:txXfrm>
    </dsp:sp>
    <dsp:sp modelId="{C31860B9-F6A1-49EC-9FB4-6B131638C8D0}">
      <dsp:nvSpPr>
        <dsp:cNvPr id="0" name=""/>
        <dsp:cNvSpPr/>
      </dsp:nvSpPr>
      <dsp:spPr>
        <a:xfrm>
          <a:off x="3592963" y="1546"/>
          <a:ext cx="1512986" cy="907792"/>
        </a:xfrm>
        <a:prstGeom prst="rect">
          <a:avLst/>
        </a:prstGeom>
        <a:solidFill>
          <a:schemeClr val="accent5">
            <a:hueOff val="1021252"/>
            <a:satOff val="-611"/>
            <a:lumOff val="25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While dinner is cooking</a:t>
          </a:r>
          <a:endParaRPr lang="en-US" sz="1700" kern="1200"/>
        </a:p>
      </dsp:txBody>
      <dsp:txXfrm>
        <a:off x="3592963" y="1546"/>
        <a:ext cx="1512986" cy="907792"/>
      </dsp:txXfrm>
    </dsp:sp>
    <dsp:sp modelId="{1B9CFB0A-F8AA-4358-9347-7AF248C4260A}">
      <dsp:nvSpPr>
        <dsp:cNvPr id="0" name=""/>
        <dsp:cNvSpPr/>
      </dsp:nvSpPr>
      <dsp:spPr>
        <a:xfrm>
          <a:off x="5257249" y="1546"/>
          <a:ext cx="1512986" cy="907792"/>
        </a:xfrm>
        <a:prstGeom prst="rect">
          <a:avLst/>
        </a:prstGeom>
        <a:solidFill>
          <a:schemeClr val="accent5">
            <a:hueOff val="1531878"/>
            <a:satOff val="-916"/>
            <a:lumOff val="37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Taking deep breath</a:t>
          </a:r>
          <a:endParaRPr lang="en-US" sz="1700" kern="1200"/>
        </a:p>
      </dsp:txBody>
      <dsp:txXfrm>
        <a:off x="5257249" y="1546"/>
        <a:ext cx="1512986" cy="907792"/>
      </dsp:txXfrm>
    </dsp:sp>
    <dsp:sp modelId="{8C8FB9A9-7691-4C46-9470-FBBED1692934}">
      <dsp:nvSpPr>
        <dsp:cNvPr id="0" name=""/>
        <dsp:cNvSpPr/>
      </dsp:nvSpPr>
      <dsp:spPr>
        <a:xfrm>
          <a:off x="6921534" y="1546"/>
          <a:ext cx="1512986" cy="907792"/>
        </a:xfrm>
        <a:prstGeom prst="rect">
          <a:avLst/>
        </a:prstGeom>
        <a:solidFill>
          <a:schemeClr val="accent5">
            <a:hueOff val="2042505"/>
            <a:satOff val="-1222"/>
            <a:lumOff val="50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Watching TV</a:t>
          </a:r>
          <a:endParaRPr lang="en-US" sz="1700" kern="1200"/>
        </a:p>
      </dsp:txBody>
      <dsp:txXfrm>
        <a:off x="6921534" y="1546"/>
        <a:ext cx="1512986" cy="907792"/>
      </dsp:txXfrm>
    </dsp:sp>
    <dsp:sp modelId="{177AFAD5-5115-4E5C-8707-C31D65523B12}">
      <dsp:nvSpPr>
        <dsp:cNvPr id="0" name=""/>
        <dsp:cNvSpPr/>
      </dsp:nvSpPr>
      <dsp:spPr>
        <a:xfrm>
          <a:off x="8585820" y="1546"/>
          <a:ext cx="1512986" cy="907792"/>
        </a:xfrm>
        <a:prstGeom prst="rect">
          <a:avLst/>
        </a:prstGeom>
        <a:solidFill>
          <a:schemeClr val="accent5">
            <a:hueOff val="2553131"/>
            <a:satOff val="-1527"/>
            <a:lumOff val="62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Breathing in cold air</a:t>
          </a:r>
          <a:endParaRPr lang="en-US" sz="1700" kern="1200"/>
        </a:p>
      </dsp:txBody>
      <dsp:txXfrm>
        <a:off x="8585820" y="1546"/>
        <a:ext cx="1512986" cy="907792"/>
      </dsp:txXfrm>
    </dsp:sp>
    <dsp:sp modelId="{6B2CE00B-69E4-446B-BEFC-ACCB9C8D6A30}">
      <dsp:nvSpPr>
        <dsp:cNvPr id="0" name=""/>
        <dsp:cNvSpPr/>
      </dsp:nvSpPr>
      <dsp:spPr>
        <a:xfrm>
          <a:off x="264393" y="1060637"/>
          <a:ext cx="1512986" cy="907792"/>
        </a:xfrm>
        <a:prstGeom prst="rect">
          <a:avLst/>
        </a:prstGeom>
        <a:solidFill>
          <a:schemeClr val="accent5">
            <a:hueOff val="3063757"/>
            <a:satOff val="-1833"/>
            <a:lumOff val="7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In hot weather </a:t>
          </a:r>
          <a:endParaRPr lang="en-US" sz="1700" kern="1200"/>
        </a:p>
      </dsp:txBody>
      <dsp:txXfrm>
        <a:off x="264393" y="1060637"/>
        <a:ext cx="1512986" cy="907792"/>
      </dsp:txXfrm>
    </dsp:sp>
    <dsp:sp modelId="{8E2A3997-9CF1-42C9-BE21-AA1C59937D64}">
      <dsp:nvSpPr>
        <dsp:cNvPr id="0" name=""/>
        <dsp:cNvSpPr/>
      </dsp:nvSpPr>
      <dsp:spPr>
        <a:xfrm>
          <a:off x="1928678" y="1060637"/>
          <a:ext cx="1512986" cy="907792"/>
        </a:xfrm>
        <a:prstGeom prst="rect">
          <a:avLst/>
        </a:prstGeom>
        <a:solidFill>
          <a:schemeClr val="accent5">
            <a:hueOff val="3574383"/>
            <a:satOff val="-2138"/>
            <a:lumOff val="88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After running</a:t>
          </a:r>
          <a:endParaRPr lang="en-US" sz="1700" kern="1200"/>
        </a:p>
      </dsp:txBody>
      <dsp:txXfrm>
        <a:off x="1928678" y="1060637"/>
        <a:ext cx="1512986" cy="907792"/>
      </dsp:txXfrm>
    </dsp:sp>
    <dsp:sp modelId="{49FD21CF-C538-4000-B620-FCAC54AF638D}">
      <dsp:nvSpPr>
        <dsp:cNvPr id="0" name=""/>
        <dsp:cNvSpPr/>
      </dsp:nvSpPr>
      <dsp:spPr>
        <a:xfrm>
          <a:off x="3592963" y="1060637"/>
          <a:ext cx="1512986" cy="907792"/>
        </a:xfrm>
        <a:prstGeom prst="rect">
          <a:avLst/>
        </a:prstGeom>
        <a:solidFill>
          <a:schemeClr val="accent5">
            <a:hueOff val="4085009"/>
            <a:satOff val="-2444"/>
            <a:lumOff val="100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In a restaurant Laughing During an illness</a:t>
          </a:r>
          <a:endParaRPr lang="en-US" sz="1700" kern="1200"/>
        </a:p>
      </dsp:txBody>
      <dsp:txXfrm>
        <a:off x="3592963" y="1060637"/>
        <a:ext cx="1512986" cy="907792"/>
      </dsp:txXfrm>
    </dsp:sp>
    <dsp:sp modelId="{993FB7E3-E735-4BCB-AF88-B4E9B60B1CB9}">
      <dsp:nvSpPr>
        <dsp:cNvPr id="0" name=""/>
        <dsp:cNvSpPr/>
      </dsp:nvSpPr>
      <dsp:spPr>
        <a:xfrm>
          <a:off x="5257249" y="1060637"/>
          <a:ext cx="1512986" cy="907792"/>
        </a:xfrm>
        <a:prstGeom prst="rect">
          <a:avLst/>
        </a:prstGeom>
        <a:solidFill>
          <a:schemeClr val="accent5">
            <a:hueOff val="4595635"/>
            <a:satOff val="-2749"/>
            <a:lumOff val="113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Smelling perfume</a:t>
          </a:r>
          <a:endParaRPr lang="en-US" sz="1700" kern="1200"/>
        </a:p>
      </dsp:txBody>
      <dsp:txXfrm>
        <a:off x="5257249" y="1060637"/>
        <a:ext cx="1512986" cy="907792"/>
      </dsp:txXfrm>
    </dsp:sp>
    <dsp:sp modelId="{F69FA321-E28A-4E7C-8E85-83E503913BC9}">
      <dsp:nvSpPr>
        <dsp:cNvPr id="0" name=""/>
        <dsp:cNvSpPr/>
      </dsp:nvSpPr>
      <dsp:spPr>
        <a:xfrm>
          <a:off x="6921534" y="1060637"/>
          <a:ext cx="1512986" cy="907792"/>
        </a:xfrm>
        <a:prstGeom prst="rect">
          <a:avLst/>
        </a:prstGeom>
        <a:solidFill>
          <a:schemeClr val="accent5">
            <a:hueOff val="5106261"/>
            <a:satOff val="-3055"/>
            <a:lumOff val="125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Blowing nose</a:t>
          </a:r>
          <a:endParaRPr lang="en-US" sz="1700" kern="1200"/>
        </a:p>
      </dsp:txBody>
      <dsp:txXfrm>
        <a:off x="6921534" y="1060637"/>
        <a:ext cx="1512986" cy="907792"/>
      </dsp:txXfrm>
    </dsp:sp>
    <dsp:sp modelId="{5D8575D3-664C-4D1B-B680-6B69ADBAE749}">
      <dsp:nvSpPr>
        <dsp:cNvPr id="0" name=""/>
        <dsp:cNvSpPr/>
      </dsp:nvSpPr>
      <dsp:spPr>
        <a:xfrm>
          <a:off x="8585820" y="1060637"/>
          <a:ext cx="1512986" cy="907792"/>
        </a:xfrm>
        <a:prstGeom prst="rect">
          <a:avLst/>
        </a:prstGeom>
        <a:solidFill>
          <a:schemeClr val="accent5">
            <a:hueOff val="5616888"/>
            <a:satOff val="-3360"/>
            <a:lumOff val="138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Hanging upside down</a:t>
          </a:r>
          <a:endParaRPr lang="en-US" sz="1700" kern="1200"/>
        </a:p>
      </dsp:txBody>
      <dsp:txXfrm>
        <a:off x="8585820" y="1060637"/>
        <a:ext cx="1512986" cy="907792"/>
      </dsp:txXfrm>
    </dsp:sp>
    <dsp:sp modelId="{B3B4FAF2-3ECD-4A87-9759-03030A39F6A3}">
      <dsp:nvSpPr>
        <dsp:cNvPr id="0" name=""/>
        <dsp:cNvSpPr/>
      </dsp:nvSpPr>
      <dsp:spPr>
        <a:xfrm>
          <a:off x="4425106" y="2119728"/>
          <a:ext cx="1512986" cy="907792"/>
        </a:xfrm>
        <a:prstGeom prst="rect">
          <a:avLst/>
        </a:prstGeom>
        <a:solidFill>
          <a:schemeClr val="accent5">
            <a:hueOff val="6127514"/>
            <a:satOff val="-3666"/>
            <a:lumOff val="1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In cold weather Swimming</a:t>
          </a:r>
          <a:endParaRPr lang="en-US" sz="1700" kern="1200"/>
        </a:p>
      </dsp:txBody>
      <dsp:txXfrm>
        <a:off x="4425106" y="2119728"/>
        <a:ext cx="1512986" cy="9077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FC7DE-282D-416E-8C9F-BAC74C714EA5}">
      <dsp:nvSpPr>
        <dsp:cNvPr id="0" name=""/>
        <dsp:cNvSpPr/>
      </dsp:nvSpPr>
      <dsp:spPr>
        <a:xfrm>
          <a:off x="264393" y="1546"/>
          <a:ext cx="1512986" cy="90779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Answering a question</a:t>
          </a:r>
          <a:endParaRPr lang="en-US" sz="1600" kern="1200"/>
        </a:p>
      </dsp:txBody>
      <dsp:txXfrm>
        <a:off x="264393" y="1546"/>
        <a:ext cx="1512986" cy="907792"/>
      </dsp:txXfrm>
    </dsp:sp>
    <dsp:sp modelId="{13478DD6-382C-4690-BC86-850F89CAA1C0}">
      <dsp:nvSpPr>
        <dsp:cNvPr id="0" name=""/>
        <dsp:cNvSpPr/>
      </dsp:nvSpPr>
      <dsp:spPr>
        <a:xfrm>
          <a:off x="1928678" y="1546"/>
          <a:ext cx="1512986" cy="907792"/>
        </a:xfrm>
        <a:prstGeom prst="rect">
          <a:avLst/>
        </a:prstGeom>
        <a:solidFill>
          <a:schemeClr val="accent5">
            <a:hueOff val="437680"/>
            <a:satOff val="-262"/>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In a movie theater</a:t>
          </a:r>
          <a:endParaRPr lang="en-US" sz="1600" kern="1200"/>
        </a:p>
      </dsp:txBody>
      <dsp:txXfrm>
        <a:off x="1928678" y="1546"/>
        <a:ext cx="1512986" cy="907792"/>
      </dsp:txXfrm>
    </dsp:sp>
    <dsp:sp modelId="{1C6C0642-3255-4D64-94EF-892CFF2E54DF}">
      <dsp:nvSpPr>
        <dsp:cNvPr id="0" name=""/>
        <dsp:cNvSpPr/>
      </dsp:nvSpPr>
      <dsp:spPr>
        <a:xfrm>
          <a:off x="3592963" y="1546"/>
          <a:ext cx="1512986" cy="907792"/>
        </a:xfrm>
        <a:prstGeom prst="rect">
          <a:avLst/>
        </a:prstGeom>
        <a:solidFill>
          <a:schemeClr val="accent5">
            <a:hueOff val="875359"/>
            <a:satOff val="-524"/>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Singing favorite song</a:t>
          </a:r>
          <a:endParaRPr lang="en-US" sz="1600" kern="1200"/>
        </a:p>
      </dsp:txBody>
      <dsp:txXfrm>
        <a:off x="3592963" y="1546"/>
        <a:ext cx="1512986" cy="907792"/>
      </dsp:txXfrm>
    </dsp:sp>
    <dsp:sp modelId="{98DC301A-5DD2-4996-9CD5-7FA423933A72}">
      <dsp:nvSpPr>
        <dsp:cNvPr id="0" name=""/>
        <dsp:cNvSpPr/>
      </dsp:nvSpPr>
      <dsp:spPr>
        <a:xfrm>
          <a:off x="5257249" y="1546"/>
          <a:ext cx="1512986" cy="907792"/>
        </a:xfrm>
        <a:prstGeom prst="rect">
          <a:avLst/>
        </a:prstGeom>
        <a:solidFill>
          <a:schemeClr val="accent5">
            <a:hueOff val="1313039"/>
            <a:satOff val="-786"/>
            <a:lumOff val="3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During tickle time</a:t>
          </a:r>
          <a:endParaRPr lang="en-US" sz="1600" kern="1200"/>
        </a:p>
      </dsp:txBody>
      <dsp:txXfrm>
        <a:off x="5257249" y="1546"/>
        <a:ext cx="1512986" cy="907792"/>
      </dsp:txXfrm>
    </dsp:sp>
    <dsp:sp modelId="{0A6306EA-B04B-4367-B3AD-E5AB0EA51ED3}">
      <dsp:nvSpPr>
        <dsp:cNvPr id="0" name=""/>
        <dsp:cNvSpPr/>
      </dsp:nvSpPr>
      <dsp:spPr>
        <a:xfrm>
          <a:off x="6921534" y="1546"/>
          <a:ext cx="1512986" cy="907792"/>
        </a:xfrm>
        <a:prstGeom prst="rect">
          <a:avLst/>
        </a:prstGeom>
        <a:solidFill>
          <a:schemeClr val="accent5">
            <a:hueOff val="1750718"/>
            <a:satOff val="-1047"/>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Copying a character’s voice</a:t>
          </a:r>
          <a:endParaRPr lang="en-US" sz="1600" kern="1200"/>
        </a:p>
      </dsp:txBody>
      <dsp:txXfrm>
        <a:off x="6921534" y="1546"/>
        <a:ext cx="1512986" cy="907792"/>
      </dsp:txXfrm>
    </dsp:sp>
    <dsp:sp modelId="{C466CF45-0EAE-4EAA-8DA5-31B9F67E52B2}">
      <dsp:nvSpPr>
        <dsp:cNvPr id="0" name=""/>
        <dsp:cNvSpPr/>
      </dsp:nvSpPr>
      <dsp:spPr>
        <a:xfrm>
          <a:off x="8585820" y="1546"/>
          <a:ext cx="1512986" cy="907792"/>
        </a:xfrm>
        <a:prstGeom prst="rect">
          <a:avLst/>
        </a:prstGeom>
        <a:solidFill>
          <a:schemeClr val="accent5">
            <a:hueOff val="2188398"/>
            <a:satOff val="-1309"/>
            <a:lumOff val="5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Saying hi to someone far away</a:t>
          </a:r>
          <a:endParaRPr lang="en-US" sz="1600" kern="1200"/>
        </a:p>
      </dsp:txBody>
      <dsp:txXfrm>
        <a:off x="8585820" y="1546"/>
        <a:ext cx="1512986" cy="907792"/>
      </dsp:txXfrm>
    </dsp:sp>
    <dsp:sp modelId="{CE99D5A1-9D6D-466E-8305-9A579459BDB7}">
      <dsp:nvSpPr>
        <dsp:cNvPr id="0" name=""/>
        <dsp:cNvSpPr/>
      </dsp:nvSpPr>
      <dsp:spPr>
        <a:xfrm>
          <a:off x="264393" y="1060637"/>
          <a:ext cx="1512986" cy="907792"/>
        </a:xfrm>
        <a:prstGeom prst="rect">
          <a:avLst/>
        </a:prstGeom>
        <a:solidFill>
          <a:schemeClr val="accent5">
            <a:hueOff val="2626077"/>
            <a:satOff val="-1571"/>
            <a:lumOff val="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Repeating favorite lines from movies</a:t>
          </a:r>
          <a:endParaRPr lang="en-US" sz="1600" kern="1200"/>
        </a:p>
      </dsp:txBody>
      <dsp:txXfrm>
        <a:off x="264393" y="1060637"/>
        <a:ext cx="1512986" cy="907792"/>
      </dsp:txXfrm>
    </dsp:sp>
    <dsp:sp modelId="{D9FF7185-44CD-4D0F-8263-88E0E1327A00}">
      <dsp:nvSpPr>
        <dsp:cNvPr id="0" name=""/>
        <dsp:cNvSpPr/>
      </dsp:nvSpPr>
      <dsp:spPr>
        <a:xfrm>
          <a:off x="1928678" y="1060637"/>
          <a:ext cx="1512986" cy="907792"/>
        </a:xfrm>
        <a:prstGeom prst="rect">
          <a:avLst/>
        </a:prstGeom>
        <a:solidFill>
          <a:schemeClr val="accent5">
            <a:hueOff val="3063757"/>
            <a:satOff val="-1833"/>
            <a:lumOff val="7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After running</a:t>
          </a:r>
          <a:endParaRPr lang="en-US" sz="1600" kern="1200"/>
        </a:p>
      </dsp:txBody>
      <dsp:txXfrm>
        <a:off x="1928678" y="1060637"/>
        <a:ext cx="1512986" cy="907792"/>
      </dsp:txXfrm>
    </dsp:sp>
    <dsp:sp modelId="{182B50E4-822C-4F6B-A1C3-57FB1A1C2FA1}">
      <dsp:nvSpPr>
        <dsp:cNvPr id="0" name=""/>
        <dsp:cNvSpPr/>
      </dsp:nvSpPr>
      <dsp:spPr>
        <a:xfrm>
          <a:off x="3592963" y="1060637"/>
          <a:ext cx="1512986" cy="907792"/>
        </a:xfrm>
        <a:prstGeom prst="rect">
          <a:avLst/>
        </a:prstGeom>
        <a:solidFill>
          <a:schemeClr val="accent5">
            <a:hueOff val="3501437"/>
            <a:satOff val="-2095"/>
            <a:lumOff val="8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Saying something into a pillow or blanket</a:t>
          </a:r>
          <a:endParaRPr lang="en-US" sz="1600" kern="1200"/>
        </a:p>
      </dsp:txBody>
      <dsp:txXfrm>
        <a:off x="3592963" y="1060637"/>
        <a:ext cx="1512986" cy="907792"/>
      </dsp:txXfrm>
    </dsp:sp>
    <dsp:sp modelId="{ADC8192E-7853-4167-AD8A-986B7EF96475}">
      <dsp:nvSpPr>
        <dsp:cNvPr id="0" name=""/>
        <dsp:cNvSpPr/>
      </dsp:nvSpPr>
      <dsp:spPr>
        <a:xfrm>
          <a:off x="5257249" y="1060637"/>
          <a:ext cx="1512986" cy="907792"/>
        </a:xfrm>
        <a:prstGeom prst="rect">
          <a:avLst/>
        </a:prstGeom>
        <a:solidFill>
          <a:schemeClr val="accent5">
            <a:hueOff val="3939116"/>
            <a:satOff val="-2357"/>
            <a:lumOff val="9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In a library Telling a secret</a:t>
          </a:r>
          <a:endParaRPr lang="en-US" sz="1600" kern="1200"/>
        </a:p>
      </dsp:txBody>
      <dsp:txXfrm>
        <a:off x="5257249" y="1060637"/>
        <a:ext cx="1512986" cy="907792"/>
      </dsp:txXfrm>
    </dsp:sp>
    <dsp:sp modelId="{57476DE9-E261-4E50-BE57-459D6BB1954B}">
      <dsp:nvSpPr>
        <dsp:cNvPr id="0" name=""/>
        <dsp:cNvSpPr/>
      </dsp:nvSpPr>
      <dsp:spPr>
        <a:xfrm>
          <a:off x="6921534" y="1060637"/>
          <a:ext cx="1512986" cy="907792"/>
        </a:xfrm>
        <a:prstGeom prst="rect">
          <a:avLst/>
        </a:prstGeom>
        <a:solidFill>
          <a:schemeClr val="accent5">
            <a:hueOff val="4376796"/>
            <a:satOff val="-2619"/>
            <a:lumOff val="10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Right before bed</a:t>
          </a:r>
          <a:endParaRPr lang="en-US" sz="1600" kern="1200"/>
        </a:p>
      </dsp:txBody>
      <dsp:txXfrm>
        <a:off x="6921534" y="1060637"/>
        <a:ext cx="1512986" cy="907792"/>
      </dsp:txXfrm>
    </dsp:sp>
    <dsp:sp modelId="{DB70BCE3-1257-40B4-9F78-405A3E49F2F1}">
      <dsp:nvSpPr>
        <dsp:cNvPr id="0" name=""/>
        <dsp:cNvSpPr/>
      </dsp:nvSpPr>
      <dsp:spPr>
        <a:xfrm>
          <a:off x="8585820" y="1060637"/>
          <a:ext cx="1512986" cy="907792"/>
        </a:xfrm>
        <a:prstGeom prst="rect">
          <a:avLst/>
        </a:prstGeom>
        <a:solidFill>
          <a:schemeClr val="accent5">
            <a:hueOff val="4814475"/>
            <a:satOff val="-2880"/>
            <a:lumOff val="11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Saying hi to someone nearby </a:t>
          </a:r>
          <a:endParaRPr lang="en-US" sz="1600" kern="1200"/>
        </a:p>
      </dsp:txBody>
      <dsp:txXfrm>
        <a:off x="8585820" y="1060637"/>
        <a:ext cx="1512986" cy="907792"/>
      </dsp:txXfrm>
    </dsp:sp>
    <dsp:sp modelId="{0972018E-2DF5-4C71-8432-3F407F0B222B}">
      <dsp:nvSpPr>
        <dsp:cNvPr id="0" name=""/>
        <dsp:cNvSpPr/>
      </dsp:nvSpPr>
      <dsp:spPr>
        <a:xfrm>
          <a:off x="2760821" y="2119728"/>
          <a:ext cx="1512986" cy="907792"/>
        </a:xfrm>
        <a:prstGeom prst="rect">
          <a:avLst/>
        </a:prstGeom>
        <a:solidFill>
          <a:schemeClr val="accent5">
            <a:hueOff val="5252155"/>
            <a:satOff val="-3142"/>
            <a:lumOff val="1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During mealtime</a:t>
          </a:r>
          <a:endParaRPr lang="en-US" sz="1600" kern="1200"/>
        </a:p>
      </dsp:txBody>
      <dsp:txXfrm>
        <a:off x="2760821" y="2119728"/>
        <a:ext cx="1512986" cy="907792"/>
      </dsp:txXfrm>
    </dsp:sp>
    <dsp:sp modelId="{5FA50405-29E5-45AF-869B-FFEDE2D73A18}">
      <dsp:nvSpPr>
        <dsp:cNvPr id="0" name=""/>
        <dsp:cNvSpPr/>
      </dsp:nvSpPr>
      <dsp:spPr>
        <a:xfrm>
          <a:off x="4425106" y="2119728"/>
          <a:ext cx="1512986" cy="907792"/>
        </a:xfrm>
        <a:prstGeom prst="rect">
          <a:avLst/>
        </a:prstGeom>
        <a:solidFill>
          <a:schemeClr val="accent5">
            <a:hueOff val="5689834"/>
            <a:satOff val="-3404"/>
            <a:lumOff val="140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Singing a favorite song</a:t>
          </a:r>
          <a:endParaRPr lang="en-US" sz="1600" kern="1200"/>
        </a:p>
      </dsp:txBody>
      <dsp:txXfrm>
        <a:off x="4425106" y="2119728"/>
        <a:ext cx="1512986" cy="907792"/>
      </dsp:txXfrm>
    </dsp:sp>
    <dsp:sp modelId="{5E2FE2BF-52A0-4BF5-A0B0-2A8E73F7F591}">
      <dsp:nvSpPr>
        <dsp:cNvPr id="0" name=""/>
        <dsp:cNvSpPr/>
      </dsp:nvSpPr>
      <dsp:spPr>
        <a:xfrm>
          <a:off x="6089392" y="2119728"/>
          <a:ext cx="1512986" cy="907792"/>
        </a:xfrm>
        <a:prstGeom prst="rect">
          <a:avLst/>
        </a:prstGeom>
        <a:solidFill>
          <a:schemeClr val="accent5">
            <a:hueOff val="6127514"/>
            <a:satOff val="-3666"/>
            <a:lumOff val="1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Playing on playground</a:t>
          </a:r>
          <a:endParaRPr lang="en-US" sz="1600" kern="1200"/>
        </a:p>
      </dsp:txBody>
      <dsp:txXfrm>
        <a:off x="6089392" y="2119728"/>
        <a:ext cx="1512986" cy="9077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1DA25-738B-47CE-AD6C-85ECAD34794A}">
      <dsp:nvSpPr>
        <dsp:cNvPr id="0" name=""/>
        <dsp:cNvSpPr/>
      </dsp:nvSpPr>
      <dsp:spPr>
        <a:xfrm>
          <a:off x="264393" y="1546"/>
          <a:ext cx="1512986" cy="90779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Blowing bubbles</a:t>
          </a:r>
          <a:endParaRPr lang="en-US" sz="1900" kern="1200"/>
        </a:p>
      </dsp:txBody>
      <dsp:txXfrm>
        <a:off x="264393" y="1546"/>
        <a:ext cx="1512986" cy="907792"/>
      </dsp:txXfrm>
    </dsp:sp>
    <dsp:sp modelId="{4D78EBA8-988C-42B1-A8AB-6256513FC274}">
      <dsp:nvSpPr>
        <dsp:cNvPr id="0" name=""/>
        <dsp:cNvSpPr/>
      </dsp:nvSpPr>
      <dsp:spPr>
        <a:xfrm>
          <a:off x="1928678" y="1546"/>
          <a:ext cx="1512986" cy="907792"/>
        </a:xfrm>
        <a:prstGeom prst="rect">
          <a:avLst/>
        </a:prstGeom>
        <a:solidFill>
          <a:schemeClr val="accent5">
            <a:hueOff val="408501"/>
            <a:satOff val="-244"/>
            <a:lumOff val="10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Taking a shower/ bath</a:t>
          </a:r>
          <a:endParaRPr lang="en-US" sz="1900" kern="1200"/>
        </a:p>
      </dsp:txBody>
      <dsp:txXfrm>
        <a:off x="1928678" y="1546"/>
        <a:ext cx="1512986" cy="907792"/>
      </dsp:txXfrm>
    </dsp:sp>
    <dsp:sp modelId="{D671ED1A-B902-49C2-B7B4-9C30DC786085}">
      <dsp:nvSpPr>
        <dsp:cNvPr id="0" name=""/>
        <dsp:cNvSpPr/>
      </dsp:nvSpPr>
      <dsp:spPr>
        <a:xfrm>
          <a:off x="3592963" y="1546"/>
          <a:ext cx="1512986" cy="907792"/>
        </a:xfrm>
        <a:prstGeom prst="rect">
          <a:avLst/>
        </a:prstGeom>
        <a:solidFill>
          <a:schemeClr val="accent5">
            <a:hueOff val="817002"/>
            <a:satOff val="-489"/>
            <a:lumOff val="20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After active play/ exercise</a:t>
          </a:r>
          <a:endParaRPr lang="en-US" sz="1900" kern="1200"/>
        </a:p>
      </dsp:txBody>
      <dsp:txXfrm>
        <a:off x="3592963" y="1546"/>
        <a:ext cx="1512986" cy="907792"/>
      </dsp:txXfrm>
    </dsp:sp>
    <dsp:sp modelId="{56F27CA5-0C2E-4171-B872-D83AD2BA1600}">
      <dsp:nvSpPr>
        <dsp:cNvPr id="0" name=""/>
        <dsp:cNvSpPr/>
      </dsp:nvSpPr>
      <dsp:spPr>
        <a:xfrm>
          <a:off x="5257249" y="1546"/>
          <a:ext cx="1512986" cy="907792"/>
        </a:xfrm>
        <a:prstGeom prst="rect">
          <a:avLst/>
        </a:prstGeom>
        <a:solidFill>
          <a:schemeClr val="accent5">
            <a:hueOff val="1225503"/>
            <a:satOff val="-733"/>
            <a:lumOff val="30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Going outside in hot/ cold weather</a:t>
          </a:r>
          <a:endParaRPr lang="en-US" sz="1900" kern="1200"/>
        </a:p>
      </dsp:txBody>
      <dsp:txXfrm>
        <a:off x="5257249" y="1546"/>
        <a:ext cx="1512986" cy="907792"/>
      </dsp:txXfrm>
    </dsp:sp>
    <dsp:sp modelId="{F83213FC-B055-4BDF-B0AA-BA2D24A4D0B9}">
      <dsp:nvSpPr>
        <dsp:cNvPr id="0" name=""/>
        <dsp:cNvSpPr/>
      </dsp:nvSpPr>
      <dsp:spPr>
        <a:xfrm>
          <a:off x="6921534" y="1546"/>
          <a:ext cx="1512986" cy="907792"/>
        </a:xfrm>
        <a:prstGeom prst="rect">
          <a:avLst/>
        </a:prstGeom>
        <a:solidFill>
          <a:schemeClr val="accent5">
            <a:hueOff val="1634004"/>
            <a:satOff val="-978"/>
            <a:lumOff val="4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Standing near a fire or heater</a:t>
          </a:r>
          <a:endParaRPr lang="en-US" sz="1900" kern="1200"/>
        </a:p>
      </dsp:txBody>
      <dsp:txXfrm>
        <a:off x="6921534" y="1546"/>
        <a:ext cx="1512986" cy="907792"/>
      </dsp:txXfrm>
    </dsp:sp>
    <dsp:sp modelId="{5D998F54-CE2F-4C5F-97F7-47B322EE1336}">
      <dsp:nvSpPr>
        <dsp:cNvPr id="0" name=""/>
        <dsp:cNvSpPr/>
      </dsp:nvSpPr>
      <dsp:spPr>
        <a:xfrm>
          <a:off x="8585820" y="1546"/>
          <a:ext cx="1512986" cy="907792"/>
        </a:xfrm>
        <a:prstGeom prst="rect">
          <a:avLst/>
        </a:prstGeom>
        <a:solidFill>
          <a:schemeClr val="accent5">
            <a:hueOff val="2042505"/>
            <a:satOff val="-1222"/>
            <a:lumOff val="50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Shaving face</a:t>
          </a:r>
          <a:endParaRPr lang="en-US" sz="1900" kern="1200"/>
        </a:p>
      </dsp:txBody>
      <dsp:txXfrm>
        <a:off x="8585820" y="1546"/>
        <a:ext cx="1512986" cy="907792"/>
      </dsp:txXfrm>
    </dsp:sp>
    <dsp:sp modelId="{11AB3D8A-6291-4B4C-B80D-A7669806FCB3}">
      <dsp:nvSpPr>
        <dsp:cNvPr id="0" name=""/>
        <dsp:cNvSpPr/>
      </dsp:nvSpPr>
      <dsp:spPr>
        <a:xfrm>
          <a:off x="264393" y="1060637"/>
          <a:ext cx="1512986" cy="907792"/>
        </a:xfrm>
        <a:prstGeom prst="rect">
          <a:avLst/>
        </a:prstGeom>
        <a:solidFill>
          <a:schemeClr val="accent5">
            <a:hueOff val="2451006"/>
            <a:satOff val="-1466"/>
            <a:lumOff val="6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Smiling really big</a:t>
          </a:r>
          <a:endParaRPr lang="en-US" sz="1900" kern="1200"/>
        </a:p>
      </dsp:txBody>
      <dsp:txXfrm>
        <a:off x="264393" y="1060637"/>
        <a:ext cx="1512986" cy="907792"/>
      </dsp:txXfrm>
    </dsp:sp>
    <dsp:sp modelId="{108D1C26-64E8-4C07-821D-7510E7F5941F}">
      <dsp:nvSpPr>
        <dsp:cNvPr id="0" name=""/>
        <dsp:cNvSpPr/>
      </dsp:nvSpPr>
      <dsp:spPr>
        <a:xfrm>
          <a:off x="1928678" y="1060637"/>
          <a:ext cx="1512986" cy="907792"/>
        </a:xfrm>
        <a:prstGeom prst="rect">
          <a:avLst/>
        </a:prstGeom>
        <a:solidFill>
          <a:schemeClr val="accent5">
            <a:hueOff val="2859506"/>
            <a:satOff val="-1711"/>
            <a:lumOff val="7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Sucking on a straw</a:t>
          </a:r>
          <a:endParaRPr lang="en-US" sz="1900" kern="1200"/>
        </a:p>
      </dsp:txBody>
      <dsp:txXfrm>
        <a:off x="1928678" y="1060637"/>
        <a:ext cx="1512986" cy="907792"/>
      </dsp:txXfrm>
    </dsp:sp>
    <dsp:sp modelId="{8E226493-8522-491F-A95E-92AB4525FCC6}">
      <dsp:nvSpPr>
        <dsp:cNvPr id="0" name=""/>
        <dsp:cNvSpPr/>
      </dsp:nvSpPr>
      <dsp:spPr>
        <a:xfrm>
          <a:off x="3592963" y="1060637"/>
          <a:ext cx="1512986" cy="907792"/>
        </a:xfrm>
        <a:prstGeom prst="rect">
          <a:avLst/>
        </a:prstGeom>
        <a:solidFill>
          <a:schemeClr val="accent5">
            <a:hueOff val="3268008"/>
            <a:satOff val="-1955"/>
            <a:lumOff val="80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Holding breath</a:t>
          </a:r>
          <a:endParaRPr lang="en-US" sz="1900" kern="1200"/>
        </a:p>
      </dsp:txBody>
      <dsp:txXfrm>
        <a:off x="3592963" y="1060637"/>
        <a:ext cx="1512986" cy="907792"/>
      </dsp:txXfrm>
    </dsp:sp>
    <dsp:sp modelId="{8CC11A8C-6662-419F-9A5C-3EFF3D482F2C}">
      <dsp:nvSpPr>
        <dsp:cNvPr id="0" name=""/>
        <dsp:cNvSpPr/>
      </dsp:nvSpPr>
      <dsp:spPr>
        <a:xfrm>
          <a:off x="5257249" y="1060637"/>
          <a:ext cx="1512986" cy="907792"/>
        </a:xfrm>
        <a:prstGeom prst="rect">
          <a:avLst/>
        </a:prstGeom>
        <a:solidFill>
          <a:schemeClr val="accent5">
            <a:hueOff val="3676508"/>
            <a:satOff val="-2200"/>
            <a:lumOff val="9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Standing in front of a fan</a:t>
          </a:r>
          <a:endParaRPr lang="en-US" sz="1900" kern="1200"/>
        </a:p>
      </dsp:txBody>
      <dsp:txXfrm>
        <a:off x="5257249" y="1060637"/>
        <a:ext cx="1512986" cy="907792"/>
      </dsp:txXfrm>
    </dsp:sp>
    <dsp:sp modelId="{6764D1E4-7181-48E2-BFC7-3873A30927C8}">
      <dsp:nvSpPr>
        <dsp:cNvPr id="0" name=""/>
        <dsp:cNvSpPr/>
      </dsp:nvSpPr>
      <dsp:spPr>
        <a:xfrm>
          <a:off x="6921534" y="1060637"/>
          <a:ext cx="1512986" cy="907792"/>
        </a:xfrm>
        <a:prstGeom prst="rect">
          <a:avLst/>
        </a:prstGeom>
        <a:solidFill>
          <a:schemeClr val="accent5">
            <a:hueOff val="4085009"/>
            <a:satOff val="-2444"/>
            <a:lumOff val="100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Blowing a whistle/ instrument</a:t>
          </a:r>
          <a:endParaRPr lang="en-US" sz="1900" kern="1200"/>
        </a:p>
      </dsp:txBody>
      <dsp:txXfrm>
        <a:off x="6921534" y="1060637"/>
        <a:ext cx="1512986" cy="907792"/>
      </dsp:txXfrm>
    </dsp:sp>
    <dsp:sp modelId="{600FA377-4B6F-4C56-BBD1-A66ED96FB5FC}">
      <dsp:nvSpPr>
        <dsp:cNvPr id="0" name=""/>
        <dsp:cNvSpPr/>
      </dsp:nvSpPr>
      <dsp:spPr>
        <a:xfrm>
          <a:off x="8585820" y="1060637"/>
          <a:ext cx="1512986" cy="907792"/>
        </a:xfrm>
        <a:prstGeom prst="rect">
          <a:avLst/>
        </a:prstGeom>
        <a:solidFill>
          <a:schemeClr val="accent5">
            <a:hueOff val="4493510"/>
            <a:satOff val="-2688"/>
            <a:lumOff val="110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Making silly faces</a:t>
          </a:r>
          <a:endParaRPr lang="en-US" sz="1900" kern="1200"/>
        </a:p>
      </dsp:txBody>
      <dsp:txXfrm>
        <a:off x="8585820" y="1060637"/>
        <a:ext cx="1512986" cy="907792"/>
      </dsp:txXfrm>
    </dsp:sp>
    <dsp:sp modelId="{51E5D34C-1720-4D11-ADAA-0002B03613C9}">
      <dsp:nvSpPr>
        <dsp:cNvPr id="0" name=""/>
        <dsp:cNvSpPr/>
      </dsp:nvSpPr>
      <dsp:spPr>
        <a:xfrm>
          <a:off x="1928678" y="2119728"/>
          <a:ext cx="1512986" cy="907792"/>
        </a:xfrm>
        <a:prstGeom prst="rect">
          <a:avLst/>
        </a:prstGeom>
        <a:solidFill>
          <a:schemeClr val="accent5">
            <a:hueOff val="4902011"/>
            <a:satOff val="-2933"/>
            <a:lumOff val="12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Putting on face lotion</a:t>
          </a:r>
          <a:endParaRPr lang="en-US" sz="1900" kern="1200"/>
        </a:p>
      </dsp:txBody>
      <dsp:txXfrm>
        <a:off x="1928678" y="2119728"/>
        <a:ext cx="1512986" cy="907792"/>
      </dsp:txXfrm>
    </dsp:sp>
    <dsp:sp modelId="{195E6C5D-B322-4F2E-B226-13A0FE7D3C90}">
      <dsp:nvSpPr>
        <dsp:cNvPr id="0" name=""/>
        <dsp:cNvSpPr/>
      </dsp:nvSpPr>
      <dsp:spPr>
        <a:xfrm>
          <a:off x="3592963" y="2119728"/>
          <a:ext cx="1512986" cy="907792"/>
        </a:xfrm>
        <a:prstGeom prst="rect">
          <a:avLst/>
        </a:prstGeom>
        <a:solidFill>
          <a:schemeClr val="accent5">
            <a:hueOff val="5310512"/>
            <a:satOff val="-3177"/>
            <a:lumOff val="130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In a warm car</a:t>
          </a:r>
          <a:endParaRPr lang="en-US" sz="1900" kern="1200"/>
        </a:p>
      </dsp:txBody>
      <dsp:txXfrm>
        <a:off x="3592963" y="2119728"/>
        <a:ext cx="1512986" cy="907792"/>
      </dsp:txXfrm>
    </dsp:sp>
    <dsp:sp modelId="{83EE3439-E2D0-40CC-A1A6-72A77BADC400}">
      <dsp:nvSpPr>
        <dsp:cNvPr id="0" name=""/>
        <dsp:cNvSpPr/>
      </dsp:nvSpPr>
      <dsp:spPr>
        <a:xfrm>
          <a:off x="5257249" y="2119728"/>
          <a:ext cx="1512986" cy="907792"/>
        </a:xfrm>
        <a:prstGeom prst="rect">
          <a:avLst/>
        </a:prstGeom>
        <a:solidFill>
          <a:schemeClr val="accent5">
            <a:hueOff val="5719013"/>
            <a:satOff val="-3422"/>
            <a:lumOff val="140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Chewing or eating</a:t>
          </a:r>
          <a:endParaRPr lang="en-US" sz="1900" kern="1200"/>
        </a:p>
      </dsp:txBody>
      <dsp:txXfrm>
        <a:off x="5257249" y="2119728"/>
        <a:ext cx="1512986" cy="907792"/>
      </dsp:txXfrm>
    </dsp:sp>
    <dsp:sp modelId="{5E3C3437-EDE3-4039-8DF8-D40FC9CB26C3}">
      <dsp:nvSpPr>
        <dsp:cNvPr id="0" name=""/>
        <dsp:cNvSpPr/>
      </dsp:nvSpPr>
      <dsp:spPr>
        <a:xfrm>
          <a:off x="6921534" y="2119728"/>
          <a:ext cx="1512986" cy="907792"/>
        </a:xfrm>
        <a:prstGeom prst="rect">
          <a:avLst/>
        </a:prstGeom>
        <a:solidFill>
          <a:schemeClr val="accent5">
            <a:hueOff val="6127514"/>
            <a:satOff val="-3666"/>
            <a:lumOff val="1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Washing face</a:t>
          </a:r>
          <a:endParaRPr lang="en-US" sz="1900" kern="1200"/>
        </a:p>
      </dsp:txBody>
      <dsp:txXfrm>
        <a:off x="6921534" y="2119728"/>
        <a:ext cx="1512986" cy="9077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3F56A-9A0C-44F3-88D3-39CA3E734759}">
      <dsp:nvSpPr>
        <dsp:cNvPr id="0" name=""/>
        <dsp:cNvSpPr/>
      </dsp:nvSpPr>
      <dsp:spPr>
        <a:xfrm>
          <a:off x="264393" y="1546"/>
          <a:ext cx="1512986" cy="90779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Hugging a loved one</a:t>
          </a:r>
          <a:endParaRPr lang="en-US" sz="1900" kern="1200"/>
        </a:p>
      </dsp:txBody>
      <dsp:txXfrm>
        <a:off x="264393" y="1546"/>
        <a:ext cx="1512986" cy="907792"/>
      </dsp:txXfrm>
    </dsp:sp>
    <dsp:sp modelId="{A56898D4-CC94-4BAE-AE60-D6998E04DCB6}">
      <dsp:nvSpPr>
        <dsp:cNvPr id="0" name=""/>
        <dsp:cNvSpPr/>
      </dsp:nvSpPr>
      <dsp:spPr>
        <a:xfrm>
          <a:off x="1928678" y="1546"/>
          <a:ext cx="1512986" cy="907792"/>
        </a:xfrm>
        <a:prstGeom prst="rect">
          <a:avLst/>
        </a:prstGeom>
        <a:solidFill>
          <a:schemeClr val="accent5">
            <a:hueOff val="408501"/>
            <a:satOff val="-244"/>
            <a:lumOff val="10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Taking a shower/ bath</a:t>
          </a:r>
          <a:endParaRPr lang="en-US" sz="1900" kern="1200"/>
        </a:p>
      </dsp:txBody>
      <dsp:txXfrm>
        <a:off x="1928678" y="1546"/>
        <a:ext cx="1512986" cy="907792"/>
      </dsp:txXfrm>
    </dsp:sp>
    <dsp:sp modelId="{582F6698-18A3-4647-A185-00A63175D1E4}">
      <dsp:nvSpPr>
        <dsp:cNvPr id="0" name=""/>
        <dsp:cNvSpPr/>
      </dsp:nvSpPr>
      <dsp:spPr>
        <a:xfrm>
          <a:off x="3592963" y="1546"/>
          <a:ext cx="1512986" cy="907792"/>
        </a:xfrm>
        <a:prstGeom prst="rect">
          <a:avLst/>
        </a:prstGeom>
        <a:solidFill>
          <a:schemeClr val="accent5">
            <a:hueOff val="817002"/>
            <a:satOff val="-489"/>
            <a:lumOff val="20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After active play/ exercise</a:t>
          </a:r>
          <a:endParaRPr lang="en-US" sz="1900" kern="1200"/>
        </a:p>
      </dsp:txBody>
      <dsp:txXfrm>
        <a:off x="3592963" y="1546"/>
        <a:ext cx="1512986" cy="907792"/>
      </dsp:txXfrm>
    </dsp:sp>
    <dsp:sp modelId="{090BE3CA-A23B-47BE-BADE-CD589DA3B9B4}">
      <dsp:nvSpPr>
        <dsp:cNvPr id="0" name=""/>
        <dsp:cNvSpPr/>
      </dsp:nvSpPr>
      <dsp:spPr>
        <a:xfrm>
          <a:off x="5257249" y="1546"/>
          <a:ext cx="1512986" cy="907792"/>
        </a:xfrm>
        <a:prstGeom prst="rect">
          <a:avLst/>
        </a:prstGeom>
        <a:solidFill>
          <a:schemeClr val="accent5">
            <a:hueOff val="1225503"/>
            <a:satOff val="-733"/>
            <a:lumOff val="30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Going outside in hot/ cold weather</a:t>
          </a:r>
          <a:endParaRPr lang="en-US" sz="1900" kern="1200"/>
        </a:p>
      </dsp:txBody>
      <dsp:txXfrm>
        <a:off x="5257249" y="1546"/>
        <a:ext cx="1512986" cy="907792"/>
      </dsp:txXfrm>
    </dsp:sp>
    <dsp:sp modelId="{7E9269B7-56A4-4E3F-9F42-688DDE7837A9}">
      <dsp:nvSpPr>
        <dsp:cNvPr id="0" name=""/>
        <dsp:cNvSpPr/>
      </dsp:nvSpPr>
      <dsp:spPr>
        <a:xfrm>
          <a:off x="6921534" y="1546"/>
          <a:ext cx="1512986" cy="907792"/>
        </a:xfrm>
        <a:prstGeom prst="rect">
          <a:avLst/>
        </a:prstGeom>
        <a:solidFill>
          <a:schemeClr val="accent5">
            <a:hueOff val="1634004"/>
            <a:satOff val="-978"/>
            <a:lumOff val="40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Standing near a fire, heater or fan</a:t>
          </a:r>
          <a:endParaRPr lang="en-US" sz="1900" kern="1200"/>
        </a:p>
      </dsp:txBody>
      <dsp:txXfrm>
        <a:off x="6921534" y="1546"/>
        <a:ext cx="1512986" cy="907792"/>
      </dsp:txXfrm>
    </dsp:sp>
    <dsp:sp modelId="{DAE80767-E21D-48FE-91B1-4CCA856C09F6}">
      <dsp:nvSpPr>
        <dsp:cNvPr id="0" name=""/>
        <dsp:cNvSpPr/>
      </dsp:nvSpPr>
      <dsp:spPr>
        <a:xfrm>
          <a:off x="8585820" y="1546"/>
          <a:ext cx="1512986" cy="907792"/>
        </a:xfrm>
        <a:prstGeom prst="rect">
          <a:avLst/>
        </a:prstGeom>
        <a:solidFill>
          <a:schemeClr val="accent5">
            <a:hueOff val="2042505"/>
            <a:satOff val="-1222"/>
            <a:lumOff val="50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Standing in sunshine</a:t>
          </a:r>
          <a:endParaRPr lang="en-US" sz="1900" kern="1200"/>
        </a:p>
      </dsp:txBody>
      <dsp:txXfrm>
        <a:off x="8585820" y="1546"/>
        <a:ext cx="1512986" cy="907792"/>
      </dsp:txXfrm>
    </dsp:sp>
    <dsp:sp modelId="{E7FC0128-4091-45C6-89DC-6ED6BE6F7FAA}">
      <dsp:nvSpPr>
        <dsp:cNvPr id="0" name=""/>
        <dsp:cNvSpPr/>
      </dsp:nvSpPr>
      <dsp:spPr>
        <a:xfrm>
          <a:off x="264393" y="1060637"/>
          <a:ext cx="1512986" cy="907792"/>
        </a:xfrm>
        <a:prstGeom prst="rect">
          <a:avLst/>
        </a:prstGeom>
        <a:solidFill>
          <a:schemeClr val="accent5">
            <a:hueOff val="2451006"/>
            <a:satOff val="-1466"/>
            <a:lumOff val="6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Playing in a sensory bin</a:t>
          </a:r>
          <a:endParaRPr lang="en-US" sz="1900" kern="1200"/>
        </a:p>
      </dsp:txBody>
      <dsp:txXfrm>
        <a:off x="264393" y="1060637"/>
        <a:ext cx="1512986" cy="907792"/>
      </dsp:txXfrm>
    </dsp:sp>
    <dsp:sp modelId="{F290242F-360B-408E-A412-162D5736766B}">
      <dsp:nvSpPr>
        <dsp:cNvPr id="0" name=""/>
        <dsp:cNvSpPr/>
      </dsp:nvSpPr>
      <dsp:spPr>
        <a:xfrm>
          <a:off x="1928678" y="1060637"/>
          <a:ext cx="1512986" cy="907792"/>
        </a:xfrm>
        <a:prstGeom prst="rect">
          <a:avLst/>
        </a:prstGeom>
        <a:solidFill>
          <a:schemeClr val="accent5">
            <a:hueOff val="2859506"/>
            <a:satOff val="-1711"/>
            <a:lumOff val="7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In freezer section of store</a:t>
          </a:r>
          <a:endParaRPr lang="en-US" sz="1900" kern="1200"/>
        </a:p>
      </dsp:txBody>
      <dsp:txXfrm>
        <a:off x="1928678" y="1060637"/>
        <a:ext cx="1512986" cy="907792"/>
      </dsp:txXfrm>
    </dsp:sp>
    <dsp:sp modelId="{EBE260F1-4ECD-4FB9-9FF7-340EEDD3B9CF}">
      <dsp:nvSpPr>
        <dsp:cNvPr id="0" name=""/>
        <dsp:cNvSpPr/>
      </dsp:nvSpPr>
      <dsp:spPr>
        <a:xfrm>
          <a:off x="3592963" y="1060637"/>
          <a:ext cx="1512986" cy="907792"/>
        </a:xfrm>
        <a:prstGeom prst="rect">
          <a:avLst/>
        </a:prstGeom>
        <a:solidFill>
          <a:schemeClr val="accent5">
            <a:hueOff val="3268008"/>
            <a:satOff val="-1955"/>
            <a:lumOff val="80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During tickle time</a:t>
          </a:r>
          <a:endParaRPr lang="en-US" sz="1900" kern="1200"/>
        </a:p>
      </dsp:txBody>
      <dsp:txXfrm>
        <a:off x="3592963" y="1060637"/>
        <a:ext cx="1512986" cy="907792"/>
      </dsp:txXfrm>
    </dsp:sp>
    <dsp:sp modelId="{783AC75E-B04B-49CE-B052-0466D7788566}">
      <dsp:nvSpPr>
        <dsp:cNvPr id="0" name=""/>
        <dsp:cNvSpPr/>
      </dsp:nvSpPr>
      <dsp:spPr>
        <a:xfrm>
          <a:off x="5257249" y="1060637"/>
          <a:ext cx="1512986" cy="907792"/>
        </a:xfrm>
        <a:prstGeom prst="rect">
          <a:avLst/>
        </a:prstGeom>
        <a:solidFill>
          <a:schemeClr val="accent5">
            <a:hueOff val="3676508"/>
            <a:satOff val="-2200"/>
            <a:lumOff val="9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Standing in front of a fan</a:t>
          </a:r>
          <a:endParaRPr lang="en-US" sz="1900" kern="1200"/>
        </a:p>
      </dsp:txBody>
      <dsp:txXfrm>
        <a:off x="5257249" y="1060637"/>
        <a:ext cx="1512986" cy="907792"/>
      </dsp:txXfrm>
    </dsp:sp>
    <dsp:sp modelId="{B79D9D00-0E15-40DC-9744-DE17F2F9D9CA}">
      <dsp:nvSpPr>
        <dsp:cNvPr id="0" name=""/>
        <dsp:cNvSpPr/>
      </dsp:nvSpPr>
      <dsp:spPr>
        <a:xfrm>
          <a:off x="6921534" y="1060637"/>
          <a:ext cx="1512986" cy="907792"/>
        </a:xfrm>
        <a:prstGeom prst="rect">
          <a:avLst/>
        </a:prstGeom>
        <a:solidFill>
          <a:schemeClr val="accent5">
            <a:hueOff val="4085009"/>
            <a:satOff val="-2444"/>
            <a:lumOff val="100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During/ after Water play</a:t>
          </a:r>
          <a:endParaRPr lang="en-US" sz="1900" kern="1200"/>
        </a:p>
      </dsp:txBody>
      <dsp:txXfrm>
        <a:off x="6921534" y="1060637"/>
        <a:ext cx="1512986" cy="907792"/>
      </dsp:txXfrm>
    </dsp:sp>
    <dsp:sp modelId="{D2A2F214-9236-4258-8AD2-D9B4EEC433BB}">
      <dsp:nvSpPr>
        <dsp:cNvPr id="0" name=""/>
        <dsp:cNvSpPr/>
      </dsp:nvSpPr>
      <dsp:spPr>
        <a:xfrm>
          <a:off x="8585820" y="1060637"/>
          <a:ext cx="1512986" cy="907792"/>
        </a:xfrm>
        <a:prstGeom prst="rect">
          <a:avLst/>
        </a:prstGeom>
        <a:solidFill>
          <a:schemeClr val="accent5">
            <a:hueOff val="4493510"/>
            <a:satOff val="-2688"/>
            <a:lumOff val="110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After a cut, scrape, bruise</a:t>
          </a:r>
          <a:endParaRPr lang="en-US" sz="1900" kern="1200"/>
        </a:p>
      </dsp:txBody>
      <dsp:txXfrm>
        <a:off x="8585820" y="1060637"/>
        <a:ext cx="1512986" cy="907792"/>
      </dsp:txXfrm>
    </dsp:sp>
    <dsp:sp modelId="{6B77D22A-23F9-4929-8E9E-E6921DD62540}">
      <dsp:nvSpPr>
        <dsp:cNvPr id="0" name=""/>
        <dsp:cNvSpPr/>
      </dsp:nvSpPr>
      <dsp:spPr>
        <a:xfrm>
          <a:off x="1928678" y="2119728"/>
          <a:ext cx="1512986" cy="907792"/>
        </a:xfrm>
        <a:prstGeom prst="rect">
          <a:avLst/>
        </a:prstGeom>
        <a:solidFill>
          <a:schemeClr val="accent5">
            <a:hueOff val="4902011"/>
            <a:satOff val="-2933"/>
            <a:lumOff val="12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Putting on lotion</a:t>
          </a:r>
          <a:endParaRPr lang="en-US" sz="1900" kern="1200"/>
        </a:p>
      </dsp:txBody>
      <dsp:txXfrm>
        <a:off x="1928678" y="2119728"/>
        <a:ext cx="1512986" cy="907792"/>
      </dsp:txXfrm>
    </dsp:sp>
    <dsp:sp modelId="{2D62F834-E31D-4164-B5E8-49E75260F092}">
      <dsp:nvSpPr>
        <dsp:cNvPr id="0" name=""/>
        <dsp:cNvSpPr/>
      </dsp:nvSpPr>
      <dsp:spPr>
        <a:xfrm>
          <a:off x="3592963" y="2119728"/>
          <a:ext cx="1512986" cy="907792"/>
        </a:xfrm>
        <a:prstGeom prst="rect">
          <a:avLst/>
        </a:prstGeom>
        <a:solidFill>
          <a:schemeClr val="accent5">
            <a:hueOff val="5310512"/>
            <a:satOff val="-3177"/>
            <a:lumOff val="130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In a warm car</a:t>
          </a:r>
          <a:endParaRPr lang="en-US" sz="1900" kern="1200"/>
        </a:p>
      </dsp:txBody>
      <dsp:txXfrm>
        <a:off x="3592963" y="2119728"/>
        <a:ext cx="1512986" cy="907792"/>
      </dsp:txXfrm>
    </dsp:sp>
    <dsp:sp modelId="{BFC83D89-81C6-4890-9CCC-6658D8F1ECA7}">
      <dsp:nvSpPr>
        <dsp:cNvPr id="0" name=""/>
        <dsp:cNvSpPr/>
      </dsp:nvSpPr>
      <dsp:spPr>
        <a:xfrm>
          <a:off x="5257249" y="2119728"/>
          <a:ext cx="1512986" cy="907792"/>
        </a:xfrm>
        <a:prstGeom prst="rect">
          <a:avLst/>
        </a:prstGeom>
        <a:solidFill>
          <a:schemeClr val="accent5">
            <a:hueOff val="5719013"/>
            <a:satOff val="-3422"/>
            <a:lumOff val="140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Reaching in refrigerator</a:t>
          </a:r>
          <a:endParaRPr lang="en-US" sz="1900" kern="1200"/>
        </a:p>
      </dsp:txBody>
      <dsp:txXfrm>
        <a:off x="5257249" y="2119728"/>
        <a:ext cx="1512986" cy="907792"/>
      </dsp:txXfrm>
    </dsp:sp>
    <dsp:sp modelId="{81A27491-0D1D-487A-9854-4A4A108E0B5E}">
      <dsp:nvSpPr>
        <dsp:cNvPr id="0" name=""/>
        <dsp:cNvSpPr/>
      </dsp:nvSpPr>
      <dsp:spPr>
        <a:xfrm>
          <a:off x="6921534" y="2119728"/>
          <a:ext cx="1512986" cy="907792"/>
        </a:xfrm>
        <a:prstGeom prst="rect">
          <a:avLst/>
        </a:prstGeom>
        <a:solidFill>
          <a:schemeClr val="accent5">
            <a:hueOff val="6127514"/>
            <a:satOff val="-3666"/>
            <a:lumOff val="1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Laying under lots of blankets</a:t>
          </a:r>
          <a:endParaRPr lang="en-US" sz="1900" kern="1200"/>
        </a:p>
      </dsp:txBody>
      <dsp:txXfrm>
        <a:off x="6921534" y="2119728"/>
        <a:ext cx="1512986" cy="9077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869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139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52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21786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7021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4348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9346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2539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654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355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310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447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0969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715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562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72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293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43313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D1018B-412F-4D92-8F80-6D1E41C8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B59371E8-E3A5-457E-A234-8A4F8B8256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Users">
            <a:extLst>
              <a:ext uri="{FF2B5EF4-FFF2-40B4-BE49-F238E27FC236}">
                <a16:creationId xmlns:a16="http://schemas.microsoft.com/office/drawing/2014/main" id="{3F80AA1A-77EA-4D7D-B397-B34FE89959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6230" y="957486"/>
            <a:ext cx="4935130" cy="493513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4108FAA8-9416-4584-94E0-E60C0EF6F2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5DE1089C-ABF0-4E5B-BA02-EE3B3EDC712A}"/>
              </a:ext>
            </a:extLst>
          </p:cNvPr>
          <p:cNvSpPr>
            <a:spLocks noGrp="1"/>
          </p:cNvSpPr>
          <p:nvPr>
            <p:ph type="subTitle" idx="1"/>
          </p:nvPr>
        </p:nvSpPr>
        <p:spPr>
          <a:xfrm>
            <a:off x="960120" y="4165600"/>
            <a:ext cx="4192557" cy="1727016"/>
          </a:xfrm>
        </p:spPr>
        <p:txBody>
          <a:bodyPr>
            <a:normAutofit/>
          </a:bodyPr>
          <a:lstStyle/>
          <a:p>
            <a:r>
              <a:rPr lang="en-GB" dirty="0"/>
              <a:t>TUESDAY 28</a:t>
            </a:r>
            <a:r>
              <a:rPr lang="en-GB" baseline="30000" dirty="0"/>
              <a:t>TH</a:t>
            </a:r>
            <a:r>
              <a:rPr lang="en-GB" dirty="0"/>
              <a:t> April </a:t>
            </a:r>
          </a:p>
          <a:p>
            <a:r>
              <a:rPr lang="en-GB" dirty="0" err="1"/>
              <a:t>Interoception</a:t>
            </a:r>
            <a:r>
              <a:rPr lang="en-GB" dirty="0"/>
              <a:t>  - The eighth sense</a:t>
            </a:r>
          </a:p>
        </p:txBody>
      </p:sp>
      <p:sp>
        <p:nvSpPr>
          <p:cNvPr id="2" name="Title 1">
            <a:extLst>
              <a:ext uri="{FF2B5EF4-FFF2-40B4-BE49-F238E27FC236}">
                <a16:creationId xmlns:a16="http://schemas.microsoft.com/office/drawing/2014/main" id="{AC13E0F7-CFC2-4B14-98A8-C400719BFDDD}"/>
              </a:ext>
            </a:extLst>
          </p:cNvPr>
          <p:cNvSpPr>
            <a:spLocks noGrp="1"/>
          </p:cNvSpPr>
          <p:nvPr>
            <p:ph type="ctrTitle"/>
          </p:nvPr>
        </p:nvSpPr>
        <p:spPr>
          <a:xfrm>
            <a:off x="960120" y="957486"/>
            <a:ext cx="4175471" cy="3131913"/>
          </a:xfrm>
        </p:spPr>
        <p:txBody>
          <a:bodyPr>
            <a:normAutofit/>
          </a:bodyPr>
          <a:lstStyle/>
          <a:p>
            <a:r>
              <a:rPr lang="en-GB" dirty="0"/>
              <a:t>SEN Staff Meeting</a:t>
            </a:r>
          </a:p>
        </p:txBody>
      </p:sp>
    </p:spTree>
    <p:extLst>
      <p:ext uri="{BB962C8B-B14F-4D97-AF65-F5344CB8AC3E}">
        <p14:creationId xmlns:p14="http://schemas.microsoft.com/office/powerpoint/2010/main" val="2113848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E4D6-00C1-4497-A32E-69E3EE1F1CD7}"/>
              </a:ext>
            </a:extLst>
          </p:cNvPr>
          <p:cNvSpPr>
            <a:spLocks noGrp="1"/>
          </p:cNvSpPr>
          <p:nvPr>
            <p:ph type="title"/>
          </p:nvPr>
        </p:nvSpPr>
        <p:spPr>
          <a:xfrm>
            <a:off x="913775" y="618517"/>
            <a:ext cx="10364451" cy="1596177"/>
          </a:xfrm>
        </p:spPr>
        <p:txBody>
          <a:bodyPr>
            <a:normAutofit/>
          </a:bodyPr>
          <a:lstStyle/>
          <a:p>
            <a:r>
              <a:rPr lang="en-GB" dirty="0" err="1"/>
              <a:t>mOUTH</a:t>
            </a:r>
            <a:endParaRPr lang="en-GB" dirty="0"/>
          </a:p>
        </p:txBody>
      </p:sp>
      <p:graphicFrame>
        <p:nvGraphicFramePr>
          <p:cNvPr id="5" name="Content Placeholder 2">
            <a:extLst>
              <a:ext uri="{FF2B5EF4-FFF2-40B4-BE49-F238E27FC236}">
                <a16:creationId xmlns:a16="http://schemas.microsoft.com/office/drawing/2014/main" id="{D0C69AA0-FA57-4D66-A723-E688764D330F}"/>
              </a:ext>
            </a:extLst>
          </p:cNvPr>
          <p:cNvGraphicFramePr>
            <a:graphicFrameLocks noGrp="1"/>
          </p:cNvGraphicFramePr>
          <p:nvPr>
            <p:ph sz="quarter" idx="13"/>
            <p:extLst>
              <p:ext uri="{D42A27DB-BD31-4B8C-83A1-F6EECF244321}">
                <p14:modId xmlns:p14="http://schemas.microsoft.com/office/powerpoint/2010/main" val="1560622422"/>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7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F7BF-39FE-4E75-8E16-C579482EC917}"/>
              </a:ext>
            </a:extLst>
          </p:cNvPr>
          <p:cNvSpPr>
            <a:spLocks noGrp="1"/>
          </p:cNvSpPr>
          <p:nvPr>
            <p:ph type="title"/>
          </p:nvPr>
        </p:nvSpPr>
        <p:spPr>
          <a:xfrm>
            <a:off x="913775" y="618517"/>
            <a:ext cx="10364451" cy="1596177"/>
          </a:xfrm>
        </p:spPr>
        <p:txBody>
          <a:bodyPr>
            <a:normAutofit/>
          </a:bodyPr>
          <a:lstStyle/>
          <a:p>
            <a:r>
              <a:rPr lang="en-GB" dirty="0" err="1"/>
              <a:t>eYES</a:t>
            </a:r>
            <a:endParaRPr lang="en-GB" dirty="0"/>
          </a:p>
        </p:txBody>
      </p:sp>
      <p:graphicFrame>
        <p:nvGraphicFramePr>
          <p:cNvPr id="5" name="Content Placeholder 2">
            <a:extLst>
              <a:ext uri="{FF2B5EF4-FFF2-40B4-BE49-F238E27FC236}">
                <a16:creationId xmlns:a16="http://schemas.microsoft.com/office/drawing/2014/main" id="{97FDA369-C17D-478D-AD92-D21E4F9D0F6A}"/>
              </a:ext>
            </a:extLst>
          </p:cNvPr>
          <p:cNvGraphicFramePr>
            <a:graphicFrameLocks noGrp="1"/>
          </p:cNvGraphicFramePr>
          <p:nvPr>
            <p:ph sz="quarter" idx="13"/>
            <p:extLst>
              <p:ext uri="{D42A27DB-BD31-4B8C-83A1-F6EECF244321}">
                <p14:modId xmlns:p14="http://schemas.microsoft.com/office/powerpoint/2010/main" val="1584607143"/>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28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B308-9A8C-4FFF-A17E-046B0BC7FB2A}"/>
              </a:ext>
            </a:extLst>
          </p:cNvPr>
          <p:cNvSpPr>
            <a:spLocks noGrp="1"/>
          </p:cNvSpPr>
          <p:nvPr>
            <p:ph type="title"/>
          </p:nvPr>
        </p:nvSpPr>
        <p:spPr>
          <a:xfrm>
            <a:off x="913775" y="618517"/>
            <a:ext cx="10364451" cy="1596177"/>
          </a:xfrm>
        </p:spPr>
        <p:txBody>
          <a:bodyPr>
            <a:normAutofit/>
          </a:bodyPr>
          <a:lstStyle/>
          <a:p>
            <a:r>
              <a:rPr lang="en-GB" dirty="0">
                <a:latin typeface="Bahnschrift Light" panose="020B0502040204020203" pitchFamily="34" charset="0"/>
              </a:rPr>
              <a:t>ears</a:t>
            </a:r>
          </a:p>
        </p:txBody>
      </p:sp>
      <p:graphicFrame>
        <p:nvGraphicFramePr>
          <p:cNvPr id="5" name="Content Placeholder 2">
            <a:extLst>
              <a:ext uri="{FF2B5EF4-FFF2-40B4-BE49-F238E27FC236}">
                <a16:creationId xmlns:a16="http://schemas.microsoft.com/office/drawing/2014/main" id="{27F4B0E5-4E2D-49CF-A36F-5EED755EEE11}"/>
              </a:ext>
            </a:extLst>
          </p:cNvPr>
          <p:cNvGraphicFramePr>
            <a:graphicFrameLocks noGrp="1"/>
          </p:cNvGraphicFramePr>
          <p:nvPr>
            <p:ph sz="quarter" idx="13"/>
            <p:extLst>
              <p:ext uri="{D42A27DB-BD31-4B8C-83A1-F6EECF244321}">
                <p14:modId xmlns:p14="http://schemas.microsoft.com/office/powerpoint/2010/main" val="4275644145"/>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389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C77E-914F-4796-9EBE-FA99420B87A9}"/>
              </a:ext>
            </a:extLst>
          </p:cNvPr>
          <p:cNvSpPr>
            <a:spLocks noGrp="1"/>
          </p:cNvSpPr>
          <p:nvPr>
            <p:ph type="title"/>
          </p:nvPr>
        </p:nvSpPr>
        <p:spPr>
          <a:xfrm>
            <a:off x="913775" y="618517"/>
            <a:ext cx="10364451" cy="1596177"/>
          </a:xfrm>
        </p:spPr>
        <p:txBody>
          <a:bodyPr>
            <a:normAutofit/>
          </a:bodyPr>
          <a:lstStyle/>
          <a:p>
            <a:r>
              <a:rPr lang="en-GB" dirty="0"/>
              <a:t>NOSE</a:t>
            </a:r>
          </a:p>
        </p:txBody>
      </p:sp>
      <p:graphicFrame>
        <p:nvGraphicFramePr>
          <p:cNvPr id="5" name="Content Placeholder 2">
            <a:extLst>
              <a:ext uri="{FF2B5EF4-FFF2-40B4-BE49-F238E27FC236}">
                <a16:creationId xmlns:a16="http://schemas.microsoft.com/office/drawing/2014/main" id="{5D48B0AF-A1F4-44D0-9222-9919315BFD0C}"/>
              </a:ext>
            </a:extLst>
          </p:cNvPr>
          <p:cNvGraphicFramePr>
            <a:graphicFrameLocks noGrp="1"/>
          </p:cNvGraphicFramePr>
          <p:nvPr>
            <p:ph sz="quarter" idx="13"/>
            <p:extLst>
              <p:ext uri="{D42A27DB-BD31-4B8C-83A1-F6EECF244321}">
                <p14:modId xmlns:p14="http://schemas.microsoft.com/office/powerpoint/2010/main" val="3982314708"/>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797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17E8-B00C-46AF-88AA-C69E6D45508C}"/>
              </a:ext>
            </a:extLst>
          </p:cNvPr>
          <p:cNvSpPr>
            <a:spLocks noGrp="1"/>
          </p:cNvSpPr>
          <p:nvPr>
            <p:ph type="title"/>
          </p:nvPr>
        </p:nvSpPr>
        <p:spPr>
          <a:xfrm>
            <a:off x="913775" y="618517"/>
            <a:ext cx="10364451" cy="1596177"/>
          </a:xfrm>
        </p:spPr>
        <p:txBody>
          <a:bodyPr>
            <a:normAutofit/>
          </a:bodyPr>
          <a:lstStyle/>
          <a:p>
            <a:r>
              <a:rPr lang="en-GB" dirty="0" err="1"/>
              <a:t>vOICE</a:t>
            </a:r>
            <a:endParaRPr lang="en-GB" dirty="0"/>
          </a:p>
        </p:txBody>
      </p:sp>
      <p:graphicFrame>
        <p:nvGraphicFramePr>
          <p:cNvPr id="5" name="Content Placeholder 2">
            <a:extLst>
              <a:ext uri="{FF2B5EF4-FFF2-40B4-BE49-F238E27FC236}">
                <a16:creationId xmlns:a16="http://schemas.microsoft.com/office/drawing/2014/main" id="{CD31AAA8-00E1-474B-8121-691BDAE6D5CF}"/>
              </a:ext>
            </a:extLst>
          </p:cNvPr>
          <p:cNvGraphicFramePr>
            <a:graphicFrameLocks noGrp="1"/>
          </p:cNvGraphicFramePr>
          <p:nvPr>
            <p:ph sz="quarter" idx="13"/>
            <p:extLst>
              <p:ext uri="{D42A27DB-BD31-4B8C-83A1-F6EECF244321}">
                <p14:modId xmlns:p14="http://schemas.microsoft.com/office/powerpoint/2010/main" val="798796381"/>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540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ECDC-6254-4AEC-82CE-86DB97C99064}"/>
              </a:ext>
            </a:extLst>
          </p:cNvPr>
          <p:cNvSpPr>
            <a:spLocks noGrp="1"/>
          </p:cNvSpPr>
          <p:nvPr>
            <p:ph type="title"/>
          </p:nvPr>
        </p:nvSpPr>
        <p:spPr>
          <a:xfrm>
            <a:off x="913775" y="618517"/>
            <a:ext cx="10364451" cy="1596177"/>
          </a:xfrm>
        </p:spPr>
        <p:txBody>
          <a:bodyPr>
            <a:normAutofit/>
          </a:bodyPr>
          <a:lstStyle/>
          <a:p>
            <a:r>
              <a:rPr lang="en-GB" dirty="0"/>
              <a:t>CHEEKS</a:t>
            </a:r>
          </a:p>
        </p:txBody>
      </p:sp>
      <p:graphicFrame>
        <p:nvGraphicFramePr>
          <p:cNvPr id="5" name="Content Placeholder 2">
            <a:extLst>
              <a:ext uri="{FF2B5EF4-FFF2-40B4-BE49-F238E27FC236}">
                <a16:creationId xmlns:a16="http://schemas.microsoft.com/office/drawing/2014/main" id="{F2B4C93C-2394-4BF7-B42D-3B4457BE834F}"/>
              </a:ext>
            </a:extLst>
          </p:cNvPr>
          <p:cNvGraphicFramePr>
            <a:graphicFrameLocks noGrp="1"/>
          </p:cNvGraphicFramePr>
          <p:nvPr>
            <p:ph sz="quarter" idx="13"/>
            <p:extLst>
              <p:ext uri="{D42A27DB-BD31-4B8C-83A1-F6EECF244321}">
                <p14:modId xmlns:p14="http://schemas.microsoft.com/office/powerpoint/2010/main" val="2567136944"/>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8370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B6CC1-2E12-4004-9718-5AFBFB2F2B07}"/>
              </a:ext>
            </a:extLst>
          </p:cNvPr>
          <p:cNvSpPr>
            <a:spLocks noGrp="1"/>
          </p:cNvSpPr>
          <p:nvPr>
            <p:ph type="title"/>
          </p:nvPr>
        </p:nvSpPr>
        <p:spPr>
          <a:xfrm>
            <a:off x="913775" y="618517"/>
            <a:ext cx="10364451" cy="1596177"/>
          </a:xfrm>
        </p:spPr>
        <p:txBody>
          <a:bodyPr>
            <a:normAutofit/>
          </a:bodyPr>
          <a:lstStyle/>
          <a:p>
            <a:r>
              <a:rPr lang="en-GB" dirty="0" err="1"/>
              <a:t>sKIN</a:t>
            </a:r>
            <a:endParaRPr lang="en-GB" dirty="0"/>
          </a:p>
        </p:txBody>
      </p:sp>
      <p:graphicFrame>
        <p:nvGraphicFramePr>
          <p:cNvPr id="5" name="Content Placeholder 2">
            <a:extLst>
              <a:ext uri="{FF2B5EF4-FFF2-40B4-BE49-F238E27FC236}">
                <a16:creationId xmlns:a16="http://schemas.microsoft.com/office/drawing/2014/main" id="{02A8888A-A04F-4C99-9B95-EDD926957262}"/>
              </a:ext>
            </a:extLst>
          </p:cNvPr>
          <p:cNvGraphicFramePr>
            <a:graphicFrameLocks noGrp="1"/>
          </p:cNvGraphicFramePr>
          <p:nvPr>
            <p:ph sz="quarter" idx="13"/>
            <p:extLst>
              <p:ext uri="{D42A27DB-BD31-4B8C-83A1-F6EECF244321}">
                <p14:modId xmlns:p14="http://schemas.microsoft.com/office/powerpoint/2010/main" val="3265314222"/>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612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7EA5-B77E-47F4-84F6-7D1AB0B9854C}"/>
              </a:ext>
            </a:extLst>
          </p:cNvPr>
          <p:cNvSpPr>
            <a:spLocks noGrp="1"/>
          </p:cNvSpPr>
          <p:nvPr>
            <p:ph type="title"/>
          </p:nvPr>
        </p:nvSpPr>
        <p:spPr>
          <a:xfrm>
            <a:off x="913775" y="618517"/>
            <a:ext cx="10364451" cy="1596177"/>
          </a:xfrm>
        </p:spPr>
        <p:txBody>
          <a:bodyPr>
            <a:normAutofit/>
          </a:bodyPr>
          <a:lstStyle/>
          <a:p>
            <a:r>
              <a:rPr lang="en-GB" dirty="0" err="1"/>
              <a:t>mUSCLES</a:t>
            </a:r>
            <a:endParaRPr lang="en-GB" dirty="0"/>
          </a:p>
        </p:txBody>
      </p:sp>
      <p:graphicFrame>
        <p:nvGraphicFramePr>
          <p:cNvPr id="5" name="Content Placeholder 2">
            <a:extLst>
              <a:ext uri="{FF2B5EF4-FFF2-40B4-BE49-F238E27FC236}">
                <a16:creationId xmlns:a16="http://schemas.microsoft.com/office/drawing/2014/main" id="{F34C98A2-2297-436D-BBE4-94341CE309C7}"/>
              </a:ext>
            </a:extLst>
          </p:cNvPr>
          <p:cNvGraphicFramePr>
            <a:graphicFrameLocks noGrp="1"/>
          </p:cNvGraphicFramePr>
          <p:nvPr>
            <p:ph sz="quarter" idx="13"/>
            <p:extLst>
              <p:ext uri="{D42A27DB-BD31-4B8C-83A1-F6EECF244321}">
                <p14:modId xmlns:p14="http://schemas.microsoft.com/office/powerpoint/2010/main" val="2021863870"/>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2761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34AF-30D9-4ABD-B29F-C819F36280C8}"/>
              </a:ext>
            </a:extLst>
          </p:cNvPr>
          <p:cNvSpPr>
            <a:spLocks noGrp="1"/>
          </p:cNvSpPr>
          <p:nvPr>
            <p:ph type="title"/>
          </p:nvPr>
        </p:nvSpPr>
        <p:spPr>
          <a:xfrm>
            <a:off x="913775" y="618517"/>
            <a:ext cx="10364451" cy="1596177"/>
          </a:xfrm>
        </p:spPr>
        <p:txBody>
          <a:bodyPr>
            <a:normAutofit/>
          </a:bodyPr>
          <a:lstStyle/>
          <a:p>
            <a:r>
              <a:rPr lang="en-GB" dirty="0" err="1"/>
              <a:t>lUNGS</a:t>
            </a:r>
            <a:endParaRPr lang="en-GB" dirty="0"/>
          </a:p>
        </p:txBody>
      </p:sp>
      <p:graphicFrame>
        <p:nvGraphicFramePr>
          <p:cNvPr id="5" name="Content Placeholder 2">
            <a:extLst>
              <a:ext uri="{FF2B5EF4-FFF2-40B4-BE49-F238E27FC236}">
                <a16:creationId xmlns:a16="http://schemas.microsoft.com/office/drawing/2014/main" id="{7202B501-8357-4F23-8F73-965084BA0AB0}"/>
              </a:ext>
            </a:extLst>
          </p:cNvPr>
          <p:cNvGraphicFramePr>
            <a:graphicFrameLocks noGrp="1"/>
          </p:cNvGraphicFramePr>
          <p:nvPr>
            <p:ph sz="quarter" idx="13"/>
            <p:extLst>
              <p:ext uri="{D42A27DB-BD31-4B8C-83A1-F6EECF244321}">
                <p14:modId xmlns:p14="http://schemas.microsoft.com/office/powerpoint/2010/main" val="1710048488"/>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083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55E3-AFCE-45F2-AD73-922B432C6AB4}"/>
              </a:ext>
            </a:extLst>
          </p:cNvPr>
          <p:cNvSpPr>
            <a:spLocks noGrp="1"/>
          </p:cNvSpPr>
          <p:nvPr>
            <p:ph type="title"/>
          </p:nvPr>
        </p:nvSpPr>
        <p:spPr>
          <a:xfrm>
            <a:off x="785759" y="252984"/>
            <a:ext cx="10364451" cy="1296035"/>
          </a:xfrm>
        </p:spPr>
        <p:txBody>
          <a:bodyPr>
            <a:normAutofit/>
          </a:bodyPr>
          <a:lstStyle/>
          <a:p>
            <a:r>
              <a:rPr lang="en-GB" dirty="0"/>
              <a:t>HEART</a:t>
            </a:r>
          </a:p>
        </p:txBody>
      </p:sp>
      <p:graphicFrame>
        <p:nvGraphicFramePr>
          <p:cNvPr id="5" name="Content Placeholder 2">
            <a:extLst>
              <a:ext uri="{FF2B5EF4-FFF2-40B4-BE49-F238E27FC236}">
                <a16:creationId xmlns:a16="http://schemas.microsoft.com/office/drawing/2014/main" id="{B50C24C1-7AD5-4740-82D2-4A58C9E010A1}"/>
              </a:ext>
            </a:extLst>
          </p:cNvPr>
          <p:cNvGraphicFramePr>
            <a:graphicFrameLocks noGrp="1"/>
          </p:cNvGraphicFramePr>
          <p:nvPr>
            <p:ph sz="quarter" idx="13"/>
            <p:extLst>
              <p:ext uri="{D42A27DB-BD31-4B8C-83A1-F6EECF244321}">
                <p14:modId xmlns:p14="http://schemas.microsoft.com/office/powerpoint/2010/main" val="2939104859"/>
              </p:ext>
            </p:extLst>
          </p:nvPr>
        </p:nvGraphicFramePr>
        <p:xfrm>
          <a:off x="1286934" y="2045886"/>
          <a:ext cx="9618132" cy="307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338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BEF411-CEE1-4E25-A356-CF9F962CF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63379AEE-ED70-4238-AFF7-1E24216D7A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ogo&#10;&#10;Description automatically generated">
            <a:extLst>
              <a:ext uri="{FF2B5EF4-FFF2-40B4-BE49-F238E27FC236}">
                <a16:creationId xmlns:a16="http://schemas.microsoft.com/office/drawing/2014/main" id="{2856A860-22EC-4CFA-8227-F32CDDB1EED3}"/>
              </a:ext>
            </a:extLst>
          </p:cNvPr>
          <p:cNvPicPr>
            <a:picLocks noChangeAspect="1"/>
          </p:cNvPicPr>
          <p:nvPr/>
        </p:nvPicPr>
        <p:blipFill>
          <a:blip r:embed="rId3"/>
          <a:stretch>
            <a:fillRect/>
          </a:stretch>
        </p:blipFill>
        <p:spPr>
          <a:xfrm>
            <a:off x="5587513" y="4553084"/>
            <a:ext cx="4572585" cy="2061076"/>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6" name="Picture 15">
            <a:extLst>
              <a:ext uri="{FF2B5EF4-FFF2-40B4-BE49-F238E27FC236}">
                <a16:creationId xmlns:a16="http://schemas.microsoft.com/office/drawing/2014/main" id="{101957CB-8A4A-42CF-A08D-763DF0BBAA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0320"/>
            <a:ext cx="12192000" cy="6858000"/>
          </a:xfrm>
          <a:prstGeom prst="rect">
            <a:avLst/>
          </a:prstGeom>
        </p:spPr>
      </p:pic>
      <p:sp>
        <p:nvSpPr>
          <p:cNvPr id="5" name="Content Placeholder 4">
            <a:extLst>
              <a:ext uri="{FF2B5EF4-FFF2-40B4-BE49-F238E27FC236}">
                <a16:creationId xmlns:a16="http://schemas.microsoft.com/office/drawing/2014/main" id="{938F83C5-E629-46A2-A6C8-A73BFCB87B80}"/>
              </a:ext>
            </a:extLst>
          </p:cNvPr>
          <p:cNvSpPr>
            <a:spLocks noGrp="1"/>
          </p:cNvSpPr>
          <p:nvPr>
            <p:ph sz="quarter" idx="13"/>
          </p:nvPr>
        </p:nvSpPr>
        <p:spPr>
          <a:xfrm>
            <a:off x="4722724" y="618518"/>
            <a:ext cx="7104186" cy="3732418"/>
          </a:xfrm>
        </p:spPr>
        <p:txBody>
          <a:bodyPr>
            <a:normAutofit/>
          </a:bodyPr>
          <a:lstStyle/>
          <a:p>
            <a:pPr fontAlgn="base">
              <a:lnSpc>
                <a:spcPct val="110000"/>
              </a:lnSpc>
            </a:pPr>
            <a:r>
              <a:rPr lang="en-GB" sz="1700" dirty="0">
                <a:latin typeface="Bahnschrift Light" panose="020B0502040204020203" pitchFamily="34" charset="0"/>
              </a:rPr>
              <a:t>Sit back and close your eyes. What do you </a:t>
            </a:r>
            <a:r>
              <a:rPr lang="en-GB" sz="1700" i="1" dirty="0">
                <a:latin typeface="Bahnschrift Light" panose="020B0502040204020203" pitchFamily="34" charset="0"/>
              </a:rPr>
              <a:t>feel </a:t>
            </a:r>
            <a:r>
              <a:rPr lang="en-GB" sz="1700" dirty="0">
                <a:latin typeface="Bahnschrift Light" panose="020B0502040204020203" pitchFamily="34" charset="0"/>
              </a:rPr>
              <a:t>inside your body?</a:t>
            </a:r>
          </a:p>
          <a:p>
            <a:pPr fontAlgn="base">
              <a:lnSpc>
                <a:spcPct val="110000"/>
              </a:lnSpc>
            </a:pPr>
            <a:r>
              <a:rPr lang="en-GB" sz="1700" dirty="0">
                <a:latin typeface="Bahnschrift Light" panose="020B0502040204020203" pitchFamily="34" charset="0"/>
              </a:rPr>
              <a:t>Is your heart beating fast or slow?</a:t>
            </a:r>
          </a:p>
          <a:p>
            <a:pPr fontAlgn="base">
              <a:lnSpc>
                <a:spcPct val="110000"/>
              </a:lnSpc>
            </a:pPr>
            <a:r>
              <a:rPr lang="en-GB" sz="1700" dirty="0">
                <a:latin typeface="Bahnschrift Light" panose="020B0502040204020203" pitchFamily="34" charset="0"/>
              </a:rPr>
              <a:t>Are you breathing deeply or shallowly?</a:t>
            </a:r>
          </a:p>
          <a:p>
            <a:pPr fontAlgn="base">
              <a:lnSpc>
                <a:spcPct val="110000"/>
              </a:lnSpc>
            </a:pPr>
            <a:r>
              <a:rPr lang="en-GB" sz="1700" dirty="0">
                <a:latin typeface="Bahnschrift Light" panose="020B0502040204020203" pitchFamily="34" charset="0"/>
              </a:rPr>
              <a:t>Do you have to go to the bathroom?                          </a:t>
            </a:r>
          </a:p>
          <a:p>
            <a:pPr fontAlgn="base">
              <a:lnSpc>
                <a:spcPct val="110000"/>
              </a:lnSpc>
            </a:pPr>
            <a:r>
              <a:rPr lang="en-GB" sz="1700" dirty="0">
                <a:latin typeface="Bahnschrift Light" panose="020B0502040204020203" pitchFamily="34" charset="0"/>
              </a:rPr>
              <a:t>Are your muscles tense or loose?</a:t>
            </a:r>
          </a:p>
          <a:p>
            <a:pPr fontAlgn="base">
              <a:lnSpc>
                <a:spcPct val="110000"/>
              </a:lnSpc>
            </a:pPr>
            <a:r>
              <a:rPr lang="en-GB" sz="1700" dirty="0">
                <a:latin typeface="Bahnschrift Light" panose="020B0502040204020203" pitchFamily="34" charset="0"/>
              </a:rPr>
              <a:t>How does your stomach feel?</a:t>
            </a:r>
          </a:p>
          <a:p>
            <a:pPr fontAlgn="base">
              <a:lnSpc>
                <a:spcPct val="110000"/>
              </a:lnSpc>
            </a:pPr>
            <a:r>
              <a:rPr lang="en-GB" sz="1700" dirty="0">
                <a:latin typeface="Bahnschrift Light" panose="020B0502040204020203" pitchFamily="34" charset="0"/>
              </a:rPr>
              <a:t>Most of us are able to </a:t>
            </a:r>
            <a:r>
              <a:rPr lang="en-GB" sz="1700" i="1" dirty="0">
                <a:latin typeface="Bahnschrift Light" panose="020B0502040204020203" pitchFamily="34" charset="0"/>
              </a:rPr>
              <a:t>feel </a:t>
            </a:r>
            <a:r>
              <a:rPr lang="en-GB" sz="1700" dirty="0">
                <a:latin typeface="Bahnschrift Light" panose="020B0502040204020203" pitchFamily="34" charset="0"/>
              </a:rPr>
              <a:t>all of these sensations with the help of our little-known, but very important, eighth sensory system, </a:t>
            </a:r>
            <a:r>
              <a:rPr lang="en-GB" sz="1700" dirty="0" err="1">
                <a:latin typeface="Bahnschrift Light" panose="020B0502040204020203" pitchFamily="34" charset="0"/>
              </a:rPr>
              <a:t>Interoception</a:t>
            </a:r>
            <a:r>
              <a:rPr lang="en-GB" sz="1700" dirty="0">
                <a:latin typeface="Bahnschrift Light" panose="020B0502040204020203" pitchFamily="34" charset="0"/>
              </a:rPr>
              <a:t>.</a:t>
            </a:r>
          </a:p>
          <a:p>
            <a:pPr>
              <a:lnSpc>
                <a:spcPct val="110000"/>
              </a:lnSpc>
            </a:pPr>
            <a:endParaRPr lang="en-GB" sz="1700" dirty="0"/>
          </a:p>
        </p:txBody>
      </p:sp>
      <p:sp>
        <p:nvSpPr>
          <p:cNvPr id="4" name="Title 3">
            <a:extLst>
              <a:ext uri="{FF2B5EF4-FFF2-40B4-BE49-F238E27FC236}">
                <a16:creationId xmlns:a16="http://schemas.microsoft.com/office/drawing/2014/main" id="{324FB3C0-D0BB-4D24-8D57-2038A2E35F1D}"/>
              </a:ext>
            </a:extLst>
          </p:cNvPr>
          <p:cNvSpPr>
            <a:spLocks noGrp="1"/>
          </p:cNvSpPr>
          <p:nvPr>
            <p:ph type="title"/>
          </p:nvPr>
        </p:nvSpPr>
        <p:spPr>
          <a:xfrm>
            <a:off x="654649" y="618517"/>
            <a:ext cx="3748035" cy="5641606"/>
          </a:xfrm>
        </p:spPr>
        <p:txBody>
          <a:bodyPr>
            <a:normAutofit/>
          </a:bodyPr>
          <a:lstStyle/>
          <a:p>
            <a:r>
              <a:rPr lang="en-GB" b="1" dirty="0">
                <a:latin typeface="Bahnschrift Light" panose="020B0502040204020203" pitchFamily="34" charset="0"/>
              </a:rPr>
              <a:t>INTEROCEPTION: THE EIGHTH SENSORY SYSTEM</a:t>
            </a:r>
            <a:endParaRPr lang="en-GB" dirty="0">
              <a:latin typeface="Bahnschrift Light" panose="020B0502040204020203" pitchFamily="34" charset="0"/>
              <a:cs typeface="Arial" panose="020B0604020202020204" pitchFamily="34" charset="0"/>
            </a:endParaRPr>
          </a:p>
        </p:txBody>
      </p:sp>
    </p:spTree>
    <p:extLst>
      <p:ext uri="{BB962C8B-B14F-4D97-AF65-F5344CB8AC3E}">
        <p14:creationId xmlns:p14="http://schemas.microsoft.com/office/powerpoint/2010/main" val="2690231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DD3F-2EE7-43F2-A298-0E9416C8E8C3}"/>
              </a:ext>
            </a:extLst>
          </p:cNvPr>
          <p:cNvSpPr>
            <a:spLocks noGrp="1"/>
          </p:cNvSpPr>
          <p:nvPr>
            <p:ph type="title"/>
          </p:nvPr>
        </p:nvSpPr>
        <p:spPr>
          <a:xfrm>
            <a:off x="840623" y="143256"/>
            <a:ext cx="10364451" cy="1296035"/>
          </a:xfrm>
        </p:spPr>
        <p:txBody>
          <a:bodyPr>
            <a:normAutofit/>
          </a:bodyPr>
          <a:lstStyle/>
          <a:p>
            <a:r>
              <a:rPr lang="en-GB" dirty="0" err="1"/>
              <a:t>bRAIN</a:t>
            </a:r>
            <a:endParaRPr lang="en-GB" dirty="0"/>
          </a:p>
        </p:txBody>
      </p:sp>
      <p:graphicFrame>
        <p:nvGraphicFramePr>
          <p:cNvPr id="5" name="Content Placeholder 2">
            <a:extLst>
              <a:ext uri="{FF2B5EF4-FFF2-40B4-BE49-F238E27FC236}">
                <a16:creationId xmlns:a16="http://schemas.microsoft.com/office/drawing/2014/main" id="{0269BE32-FE5B-4F12-8CF0-8977373294EE}"/>
              </a:ext>
            </a:extLst>
          </p:cNvPr>
          <p:cNvGraphicFramePr>
            <a:graphicFrameLocks noGrp="1"/>
          </p:cNvGraphicFramePr>
          <p:nvPr>
            <p:ph sz="quarter" idx="13"/>
            <p:extLst>
              <p:ext uri="{D42A27DB-BD31-4B8C-83A1-F6EECF244321}">
                <p14:modId xmlns:p14="http://schemas.microsoft.com/office/powerpoint/2010/main" val="2500236456"/>
              </p:ext>
            </p:extLst>
          </p:nvPr>
        </p:nvGraphicFramePr>
        <p:xfrm>
          <a:off x="1286934" y="2475654"/>
          <a:ext cx="9618132" cy="307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649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429D-645D-4AC6-85C6-EEE115B5D90B}"/>
              </a:ext>
            </a:extLst>
          </p:cNvPr>
          <p:cNvSpPr>
            <a:spLocks noGrp="1"/>
          </p:cNvSpPr>
          <p:nvPr>
            <p:ph type="title"/>
          </p:nvPr>
        </p:nvSpPr>
        <p:spPr>
          <a:xfrm>
            <a:off x="694319" y="509016"/>
            <a:ext cx="10364451" cy="1296035"/>
          </a:xfrm>
        </p:spPr>
        <p:txBody>
          <a:bodyPr>
            <a:normAutofit/>
          </a:bodyPr>
          <a:lstStyle/>
          <a:p>
            <a:r>
              <a:rPr lang="en-GB" dirty="0"/>
              <a:t>STOMACH</a:t>
            </a:r>
          </a:p>
        </p:txBody>
      </p:sp>
      <p:graphicFrame>
        <p:nvGraphicFramePr>
          <p:cNvPr id="5" name="Content Placeholder 2">
            <a:extLst>
              <a:ext uri="{FF2B5EF4-FFF2-40B4-BE49-F238E27FC236}">
                <a16:creationId xmlns:a16="http://schemas.microsoft.com/office/drawing/2014/main" id="{566227B1-B3AA-490A-A8CC-354B8E60914A}"/>
              </a:ext>
            </a:extLst>
          </p:cNvPr>
          <p:cNvGraphicFramePr>
            <a:graphicFrameLocks noGrp="1"/>
          </p:cNvGraphicFramePr>
          <p:nvPr>
            <p:ph sz="quarter" idx="13"/>
            <p:extLst>
              <p:ext uri="{D42A27DB-BD31-4B8C-83A1-F6EECF244321}">
                <p14:modId xmlns:p14="http://schemas.microsoft.com/office/powerpoint/2010/main" val="1184000799"/>
              </p:ext>
            </p:extLst>
          </p:nvPr>
        </p:nvGraphicFramePr>
        <p:xfrm>
          <a:off x="1286934" y="2163551"/>
          <a:ext cx="9618132" cy="307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3082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20FF-5098-456A-B1AE-338D4BF47EB2}"/>
              </a:ext>
            </a:extLst>
          </p:cNvPr>
          <p:cNvSpPr>
            <a:spLocks noGrp="1"/>
          </p:cNvSpPr>
          <p:nvPr>
            <p:ph type="title"/>
          </p:nvPr>
        </p:nvSpPr>
        <p:spPr>
          <a:xfrm>
            <a:off x="913775" y="618517"/>
            <a:ext cx="10364451" cy="1596177"/>
          </a:xfrm>
        </p:spPr>
        <p:txBody>
          <a:bodyPr>
            <a:normAutofit/>
          </a:bodyPr>
          <a:lstStyle/>
          <a:p>
            <a:r>
              <a:rPr lang="en-GB" dirty="0" err="1"/>
              <a:t>bLADDER</a:t>
            </a:r>
            <a:endParaRPr lang="en-GB" dirty="0"/>
          </a:p>
        </p:txBody>
      </p:sp>
      <p:graphicFrame>
        <p:nvGraphicFramePr>
          <p:cNvPr id="5" name="Content Placeholder 2">
            <a:extLst>
              <a:ext uri="{FF2B5EF4-FFF2-40B4-BE49-F238E27FC236}">
                <a16:creationId xmlns:a16="http://schemas.microsoft.com/office/drawing/2014/main" id="{BA4AF8DD-1AC1-4DD6-9BD1-270BD6886925}"/>
              </a:ext>
            </a:extLst>
          </p:cNvPr>
          <p:cNvGraphicFramePr>
            <a:graphicFrameLocks noGrp="1"/>
          </p:cNvGraphicFramePr>
          <p:nvPr>
            <p:ph sz="quarter" idx="13"/>
            <p:extLst>
              <p:ext uri="{D42A27DB-BD31-4B8C-83A1-F6EECF244321}">
                <p14:modId xmlns:p14="http://schemas.microsoft.com/office/powerpoint/2010/main" val="2007054767"/>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333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FBC03EB-862D-4D76-86C8-D46EA6870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BF5AF27D-8968-4026-A0D7-F3C1095D8C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B40AD50-8164-4278-B496-1DCF80730B35}"/>
              </a:ext>
            </a:extLst>
          </p:cNvPr>
          <p:cNvPicPr>
            <a:picLocks noChangeAspect="1"/>
          </p:cNvPicPr>
          <p:nvPr/>
        </p:nvPicPr>
        <p:blipFill>
          <a:blip r:embed="rId3"/>
          <a:stretch>
            <a:fillRect/>
          </a:stretch>
        </p:blipFill>
        <p:spPr>
          <a:xfrm>
            <a:off x="643464" y="1171812"/>
            <a:ext cx="3995592" cy="448942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71C00582-EE13-4000-838D-ABBF1D2B48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7F97F8F-4001-4EDB-A3C1-7C2D08985B17}"/>
              </a:ext>
            </a:extLst>
          </p:cNvPr>
          <p:cNvSpPr>
            <a:spLocks noGrp="1"/>
          </p:cNvSpPr>
          <p:nvPr>
            <p:ph sz="quarter" idx="13"/>
          </p:nvPr>
        </p:nvSpPr>
        <p:spPr>
          <a:xfrm>
            <a:off x="5282520" y="2367092"/>
            <a:ext cx="5855415" cy="3847444"/>
          </a:xfrm>
        </p:spPr>
        <p:txBody>
          <a:bodyPr>
            <a:normAutofit lnSpcReduction="10000"/>
          </a:bodyPr>
          <a:lstStyle/>
          <a:p>
            <a:pPr>
              <a:lnSpc>
                <a:spcPct val="110000"/>
              </a:lnSpc>
            </a:pPr>
            <a:r>
              <a:rPr lang="en-GB" sz="1600">
                <a:latin typeface="Bahnschrift Light" panose="020B0502040204020203" pitchFamily="34" charset="0"/>
              </a:rPr>
              <a:t>When the interoceptive system is properly working, the sensations alert us that our internal balance is off and motivates us to take action, to do something that will restore the balance and help us feel more comfortable. </a:t>
            </a:r>
          </a:p>
          <a:p>
            <a:pPr>
              <a:lnSpc>
                <a:spcPct val="110000"/>
              </a:lnSpc>
            </a:pPr>
            <a:r>
              <a:rPr lang="en-GB" sz="1600">
                <a:latin typeface="Bahnschrift Light" panose="020B0502040204020203" pitchFamily="34" charset="0"/>
              </a:rPr>
              <a:t>For example, if we feel thirsty – we get a drink; if we feel full – we stop eating; if we feel cold – we get a sweater; if we feel the need to urinate – we go to the bathroom; if we feel anxious – we seek comfort; if we feel frustrated—we seek help</a:t>
            </a:r>
            <a:r>
              <a:rPr lang="en-GB" sz="1600" b="1">
                <a:latin typeface="Bahnschrift Light" panose="020B0502040204020203" pitchFamily="34" charset="0"/>
              </a:rPr>
              <a:t>.</a:t>
            </a:r>
            <a:r>
              <a:rPr lang="en-GB" sz="1600">
                <a:latin typeface="Bahnschrift Light" panose="020B0502040204020203" pitchFamily="34" charset="0"/>
              </a:rPr>
              <a:t> </a:t>
            </a:r>
          </a:p>
          <a:p>
            <a:pPr>
              <a:lnSpc>
                <a:spcPct val="110000"/>
              </a:lnSpc>
            </a:pPr>
            <a:r>
              <a:rPr lang="en-GB" sz="1600" err="1">
                <a:latin typeface="Bahnschrift Light" panose="020B0502040204020203" pitchFamily="34" charset="0"/>
              </a:rPr>
              <a:t>Interoception</a:t>
            </a:r>
            <a:r>
              <a:rPr lang="en-GB" sz="1600">
                <a:latin typeface="Bahnschrift Light" panose="020B0502040204020203" pitchFamily="34" charset="0"/>
              </a:rPr>
              <a:t> underlies our urge for action. If we </a:t>
            </a:r>
            <a:r>
              <a:rPr lang="en-GB" sz="1600" i="1">
                <a:latin typeface="Bahnschrift Light" panose="020B0502040204020203" pitchFamily="34" charset="0"/>
              </a:rPr>
              <a:t>feel</a:t>
            </a:r>
            <a:r>
              <a:rPr lang="en-GB" sz="1600">
                <a:latin typeface="Bahnschrift Light" panose="020B0502040204020203" pitchFamily="34" charset="0"/>
              </a:rPr>
              <a:t> that our internal balance is off, we are motivated to act, to seek immediate relief from the discomfort caused by the imbalance.</a:t>
            </a:r>
          </a:p>
        </p:txBody>
      </p:sp>
      <p:sp>
        <p:nvSpPr>
          <p:cNvPr id="2" name="Title 1">
            <a:extLst>
              <a:ext uri="{FF2B5EF4-FFF2-40B4-BE49-F238E27FC236}">
                <a16:creationId xmlns:a16="http://schemas.microsoft.com/office/drawing/2014/main" id="{0B0AB26A-D22B-4E0A-9099-A32AFFC38ED6}"/>
              </a:ext>
            </a:extLst>
          </p:cNvPr>
          <p:cNvSpPr>
            <a:spLocks noGrp="1"/>
          </p:cNvSpPr>
          <p:nvPr>
            <p:ph type="title"/>
          </p:nvPr>
        </p:nvSpPr>
        <p:spPr>
          <a:xfrm>
            <a:off x="5282520" y="618517"/>
            <a:ext cx="5855416" cy="1596177"/>
          </a:xfrm>
        </p:spPr>
        <p:txBody>
          <a:bodyPr>
            <a:normAutofit fontScale="90000"/>
          </a:bodyPr>
          <a:lstStyle/>
          <a:p>
            <a:r>
              <a:rPr lang="en-GB" b="1">
                <a:latin typeface="Bahnschrift Light" panose="020B0502040204020203" pitchFamily="34" charset="0"/>
              </a:rPr>
              <a:t>How does interoception influence self-regulation?</a:t>
            </a:r>
            <a:endParaRPr lang="en-GB" dirty="0">
              <a:latin typeface="Bahnschrift Light" panose="020B0502040204020203" pitchFamily="34" charset="0"/>
            </a:endParaRPr>
          </a:p>
        </p:txBody>
      </p:sp>
    </p:spTree>
    <p:extLst>
      <p:ext uri="{BB962C8B-B14F-4D97-AF65-F5344CB8AC3E}">
        <p14:creationId xmlns:p14="http://schemas.microsoft.com/office/powerpoint/2010/main" val="302894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1FBC03EB-862D-4D76-86C8-D46EA6870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BF5AF27D-8968-4026-A0D7-F3C1095D8C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holding a sign&#10;&#10;Description automatically generated">
            <a:extLst>
              <a:ext uri="{FF2B5EF4-FFF2-40B4-BE49-F238E27FC236}">
                <a16:creationId xmlns:a16="http://schemas.microsoft.com/office/drawing/2014/main" id="{6CC77C04-4780-499C-BB88-77FBC05AC0EC}"/>
              </a:ext>
            </a:extLst>
          </p:cNvPr>
          <p:cNvPicPr>
            <a:picLocks noChangeAspect="1"/>
          </p:cNvPicPr>
          <p:nvPr/>
        </p:nvPicPr>
        <p:blipFill>
          <a:blip r:embed="rId3"/>
          <a:stretch>
            <a:fillRect/>
          </a:stretch>
        </p:blipFill>
        <p:spPr>
          <a:xfrm>
            <a:off x="927479" y="618517"/>
            <a:ext cx="3427561" cy="559601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0" name="Picture 13">
            <a:extLst>
              <a:ext uri="{FF2B5EF4-FFF2-40B4-BE49-F238E27FC236}">
                <a16:creationId xmlns:a16="http://schemas.microsoft.com/office/drawing/2014/main" id="{71C00582-EE13-4000-838D-ABBF1D2B48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98A7346-FCF9-4584-A24E-9C7A2B36FB1C}"/>
              </a:ext>
            </a:extLst>
          </p:cNvPr>
          <p:cNvSpPr>
            <a:spLocks noGrp="1"/>
          </p:cNvSpPr>
          <p:nvPr>
            <p:ph sz="quarter" idx="13"/>
          </p:nvPr>
        </p:nvSpPr>
        <p:spPr>
          <a:xfrm>
            <a:off x="5282520" y="2367092"/>
            <a:ext cx="5855415" cy="3847444"/>
          </a:xfrm>
        </p:spPr>
        <p:txBody>
          <a:bodyPr>
            <a:normAutofit fontScale="92500" lnSpcReduction="10000"/>
          </a:bodyPr>
          <a:lstStyle/>
          <a:p>
            <a:pPr marL="0" indent="0">
              <a:lnSpc>
                <a:spcPct val="110000"/>
              </a:lnSpc>
              <a:buNone/>
            </a:pPr>
            <a:r>
              <a:rPr lang="en-GB" sz="1900" dirty="0">
                <a:latin typeface="Bahnschrift Light" panose="020B0502040204020203" pitchFamily="34" charset="0"/>
              </a:rPr>
              <a:t>As with other sensory systems, the interoceptive system can be impacted in individuals with autism. To date, only two research studies have examined the interoceptive experience of individuals with autism*. Both have found the participants with autism to have significantly lower awareness of their interoceptive signals. Although a great deal more research is needed in order to have a full understanding, these two studies confirm the numerous personal experiences reported by individuals with autism.</a:t>
            </a:r>
          </a:p>
        </p:txBody>
      </p:sp>
      <p:sp>
        <p:nvSpPr>
          <p:cNvPr id="2" name="Title 1">
            <a:extLst>
              <a:ext uri="{FF2B5EF4-FFF2-40B4-BE49-F238E27FC236}">
                <a16:creationId xmlns:a16="http://schemas.microsoft.com/office/drawing/2014/main" id="{7D979A9C-48F1-4EA0-A177-AA1D5005C8E4}"/>
              </a:ext>
            </a:extLst>
          </p:cNvPr>
          <p:cNvSpPr>
            <a:spLocks noGrp="1"/>
          </p:cNvSpPr>
          <p:nvPr>
            <p:ph type="title"/>
          </p:nvPr>
        </p:nvSpPr>
        <p:spPr>
          <a:xfrm>
            <a:off x="5282520" y="618517"/>
            <a:ext cx="5855416" cy="1596177"/>
          </a:xfrm>
        </p:spPr>
        <p:txBody>
          <a:bodyPr>
            <a:normAutofit/>
          </a:bodyPr>
          <a:lstStyle/>
          <a:p>
            <a:r>
              <a:rPr lang="en-GB" b="1" dirty="0">
                <a:latin typeface="Bahnschrift Light" panose="020B0502040204020203" pitchFamily="34" charset="0"/>
              </a:rPr>
              <a:t>What do we know about </a:t>
            </a:r>
            <a:r>
              <a:rPr lang="en-GB" b="1" dirty="0" err="1">
                <a:latin typeface="Bahnschrift Light" panose="020B0502040204020203" pitchFamily="34" charset="0"/>
              </a:rPr>
              <a:t>Interoception</a:t>
            </a:r>
            <a:r>
              <a:rPr lang="en-GB" b="1" dirty="0">
                <a:latin typeface="Bahnschrift Light" panose="020B0502040204020203" pitchFamily="34" charset="0"/>
              </a:rPr>
              <a:t> and Autism?</a:t>
            </a:r>
          </a:p>
        </p:txBody>
      </p:sp>
    </p:spTree>
    <p:extLst>
      <p:ext uri="{BB962C8B-B14F-4D97-AF65-F5344CB8AC3E}">
        <p14:creationId xmlns:p14="http://schemas.microsoft.com/office/powerpoint/2010/main" val="110493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638E-14DF-46F2-B903-F9E6913BBB9D}"/>
              </a:ext>
            </a:extLst>
          </p:cNvPr>
          <p:cNvSpPr>
            <a:spLocks noGrp="1"/>
          </p:cNvSpPr>
          <p:nvPr>
            <p:ph type="title"/>
          </p:nvPr>
        </p:nvSpPr>
        <p:spPr>
          <a:xfrm>
            <a:off x="913775" y="618517"/>
            <a:ext cx="10364451" cy="1596177"/>
          </a:xfrm>
        </p:spPr>
        <p:txBody>
          <a:bodyPr>
            <a:normAutofit/>
          </a:bodyPr>
          <a:lstStyle/>
          <a:p>
            <a:r>
              <a:rPr lang="en-GB" dirty="0">
                <a:latin typeface="Bahnschrift Light" panose="020B0502040204020203" pitchFamily="34" charset="0"/>
              </a:rPr>
              <a:t>Chloe Rothschild, a 22-year old with autism</a:t>
            </a:r>
          </a:p>
        </p:txBody>
      </p:sp>
      <p:pic>
        <p:nvPicPr>
          <p:cNvPr id="6" name="Picture 5" descr="A person holding a sign posing for the camera&#10;&#10;Description automatically generated">
            <a:extLst>
              <a:ext uri="{FF2B5EF4-FFF2-40B4-BE49-F238E27FC236}">
                <a16:creationId xmlns:a16="http://schemas.microsoft.com/office/drawing/2014/main" id="{B7649ECD-F227-4292-BF0E-09669A76E152}"/>
              </a:ext>
            </a:extLst>
          </p:cNvPr>
          <p:cNvPicPr>
            <a:picLocks noChangeAspect="1"/>
          </p:cNvPicPr>
          <p:nvPr/>
        </p:nvPicPr>
        <p:blipFill rotWithShape="1">
          <a:blip r:embed="rId2"/>
          <a:srcRect r="-2" b="16002"/>
          <a:stretch/>
        </p:blipFill>
        <p:spPr>
          <a:xfrm>
            <a:off x="913774" y="2505456"/>
            <a:ext cx="3494466" cy="293522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 name="Content Placeholder 2">
            <a:extLst>
              <a:ext uri="{FF2B5EF4-FFF2-40B4-BE49-F238E27FC236}">
                <a16:creationId xmlns:a16="http://schemas.microsoft.com/office/drawing/2014/main" id="{F55AC177-715C-4EAE-8AEF-84552C81B337}"/>
              </a:ext>
            </a:extLst>
          </p:cNvPr>
          <p:cNvSpPr>
            <a:spLocks noGrp="1"/>
          </p:cNvSpPr>
          <p:nvPr>
            <p:ph sz="quarter" idx="13"/>
          </p:nvPr>
        </p:nvSpPr>
        <p:spPr>
          <a:xfrm>
            <a:off x="4837814" y="2367092"/>
            <a:ext cx="6439786" cy="3424107"/>
          </a:xfrm>
        </p:spPr>
        <p:txBody>
          <a:bodyPr>
            <a:normAutofit/>
          </a:bodyPr>
          <a:lstStyle/>
          <a:p>
            <a:pPr marL="0" indent="0">
              <a:lnSpc>
                <a:spcPct val="110000"/>
              </a:lnSpc>
              <a:buNone/>
            </a:pPr>
            <a:r>
              <a:rPr lang="en-GB" sz="1700" i="1">
                <a:latin typeface="Bahnschrift Light" panose="020B0502040204020203" pitchFamily="34" charset="0"/>
              </a:rPr>
              <a:t>“I did not realize I had trouble feeling my internal body signals, as I had never heard of </a:t>
            </a:r>
            <a:r>
              <a:rPr lang="en-GB" sz="1700" i="1" err="1">
                <a:latin typeface="Bahnschrift Light" panose="020B0502040204020203" pitchFamily="34" charset="0"/>
              </a:rPr>
              <a:t>interoception</a:t>
            </a:r>
            <a:r>
              <a:rPr lang="en-GB" sz="1700" i="1">
                <a:latin typeface="Bahnschrift Light" panose="020B0502040204020203" pitchFamily="34" charset="0"/>
              </a:rPr>
              <a:t> before November 2014, but when I did, everything started to make sense. That is, difficulties with </a:t>
            </a:r>
            <a:r>
              <a:rPr lang="en-GB" sz="1700" i="1" err="1">
                <a:latin typeface="Bahnschrift Light" panose="020B0502040204020203" pitchFamily="34" charset="0"/>
              </a:rPr>
              <a:t>interoception</a:t>
            </a:r>
            <a:r>
              <a:rPr lang="en-GB" sz="1700" i="1">
                <a:latin typeface="Bahnschrift Light" panose="020B0502040204020203" pitchFamily="34" charset="0"/>
              </a:rPr>
              <a:t> help to clarify why I have such a hard time pinpointing my symptoms when I am not feeling well, why sometimes I seem to eat snack after snack without feeling full and why I get upset/anxious/overwhelmed so quickly, because I don’t feel it until I’m already far into the storm of the discomfort and frustration.”</a:t>
            </a:r>
            <a:endParaRPr lang="en-GB" sz="1700">
              <a:latin typeface="Bahnschrift Light" panose="020B0502040204020203" pitchFamily="34" charset="0"/>
            </a:endParaRPr>
          </a:p>
        </p:txBody>
      </p:sp>
    </p:spTree>
    <p:extLst>
      <p:ext uri="{BB962C8B-B14F-4D97-AF65-F5344CB8AC3E}">
        <p14:creationId xmlns:p14="http://schemas.microsoft.com/office/powerpoint/2010/main" val="6610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1B1FB5C-02AC-4A11-9B9E-D6FAE4AA1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3F72C88A-0506-4B12-8C66-DC9535260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8B836CE-A51B-46DF-8D02-1970074736E9}"/>
              </a:ext>
            </a:extLst>
          </p:cNvPr>
          <p:cNvPicPr>
            <a:picLocks noChangeAspect="1"/>
          </p:cNvPicPr>
          <p:nvPr/>
        </p:nvPicPr>
        <p:blipFill>
          <a:blip r:embed="rId3"/>
          <a:stretch>
            <a:fillRect/>
          </a:stretch>
        </p:blipFill>
        <p:spPr>
          <a:xfrm>
            <a:off x="8121445" y="1680471"/>
            <a:ext cx="3427091" cy="35059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BE8C338B-9565-4F98-872C-2008B624B5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B3BF5B-774D-4B98-A031-115E8C229BBF}"/>
              </a:ext>
            </a:extLst>
          </p:cNvPr>
          <p:cNvSpPr>
            <a:spLocks noGrp="1"/>
          </p:cNvSpPr>
          <p:nvPr>
            <p:ph type="title"/>
          </p:nvPr>
        </p:nvSpPr>
        <p:spPr>
          <a:xfrm>
            <a:off x="913776" y="640831"/>
            <a:ext cx="6564205" cy="1573863"/>
          </a:xfrm>
        </p:spPr>
        <p:txBody>
          <a:bodyPr>
            <a:normAutofit/>
          </a:bodyPr>
          <a:lstStyle/>
          <a:p>
            <a:r>
              <a:rPr lang="en-GB" dirty="0">
                <a:latin typeface="Bahnschrift Light" panose="020B0502040204020203" pitchFamily="34" charset="0"/>
              </a:rPr>
              <a:t>Hollis, an 18-year old with autism</a:t>
            </a:r>
          </a:p>
        </p:txBody>
      </p:sp>
      <p:sp>
        <p:nvSpPr>
          <p:cNvPr id="3" name="Content Placeholder 2">
            <a:extLst>
              <a:ext uri="{FF2B5EF4-FFF2-40B4-BE49-F238E27FC236}">
                <a16:creationId xmlns:a16="http://schemas.microsoft.com/office/drawing/2014/main" id="{C9ECA2E8-7D7F-4CDD-A6F5-1FAD63CF762F}"/>
              </a:ext>
            </a:extLst>
          </p:cNvPr>
          <p:cNvSpPr>
            <a:spLocks noGrp="1"/>
          </p:cNvSpPr>
          <p:nvPr>
            <p:ph sz="quarter" idx="13"/>
          </p:nvPr>
        </p:nvSpPr>
        <p:spPr>
          <a:xfrm>
            <a:off x="913774" y="2367092"/>
            <a:ext cx="6564207" cy="3881309"/>
          </a:xfrm>
        </p:spPr>
        <p:txBody>
          <a:bodyPr>
            <a:normAutofit/>
          </a:bodyPr>
          <a:lstStyle/>
          <a:p>
            <a:pPr marL="0" indent="0">
              <a:lnSpc>
                <a:spcPct val="110000"/>
              </a:lnSpc>
              <a:buNone/>
            </a:pPr>
            <a:r>
              <a:rPr lang="en-GB" sz="1700" i="1">
                <a:latin typeface="Bahnschrift Light" panose="020B0502040204020203" pitchFamily="34" charset="0"/>
              </a:rPr>
              <a:t>“I went and got a plate of food thinking that I was hungry. I wasn’t hungry. I was bored. My body was not giving me clear signals, so I did not know what I was feeling. There have been many instances of this growing up. After learning about </a:t>
            </a:r>
            <a:r>
              <a:rPr lang="en-GB" sz="1700" i="1" err="1">
                <a:latin typeface="Bahnschrift Light" panose="020B0502040204020203" pitchFamily="34" charset="0"/>
              </a:rPr>
              <a:t>interoception</a:t>
            </a:r>
            <a:r>
              <a:rPr lang="en-GB" sz="1700" i="1">
                <a:latin typeface="Bahnschrift Light" panose="020B0502040204020203" pitchFamily="34" charset="0"/>
              </a:rPr>
              <a:t>, I started working on feeling my heart beat. I would lie in bed every night with my hand on my heart. It took about six months for me to feel my heart beat consistently. </a:t>
            </a:r>
            <a:r>
              <a:rPr lang="en-GB" sz="1700" i="1" err="1">
                <a:latin typeface="Bahnschrift Light" panose="020B0502040204020203" pitchFamily="34" charset="0"/>
              </a:rPr>
              <a:t>Interoception</a:t>
            </a:r>
            <a:r>
              <a:rPr lang="en-GB" sz="1700" i="1">
                <a:latin typeface="Bahnschrift Light" panose="020B0502040204020203" pitchFamily="34" charset="0"/>
              </a:rPr>
              <a:t> has been an important concept for my personal development as a teen with HF-ASD. Being able to receive clear internal signals has allowed me to be more successful in all areas of my life.”</a:t>
            </a:r>
          </a:p>
        </p:txBody>
      </p:sp>
    </p:spTree>
    <p:extLst>
      <p:ext uri="{BB962C8B-B14F-4D97-AF65-F5344CB8AC3E}">
        <p14:creationId xmlns:p14="http://schemas.microsoft.com/office/powerpoint/2010/main" val="383969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2120660E-F826-4655-BB97-984B17FE5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B36D89EE-FA2B-4C32-8C00-B2C6ED2123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oy, room, shirt&#10;&#10;Description automatically generated">
            <a:extLst>
              <a:ext uri="{FF2B5EF4-FFF2-40B4-BE49-F238E27FC236}">
                <a16:creationId xmlns:a16="http://schemas.microsoft.com/office/drawing/2014/main" id="{B580E804-065E-44AF-A66A-D483668CA39F}"/>
              </a:ext>
            </a:extLst>
          </p:cNvPr>
          <p:cNvPicPr>
            <a:picLocks noChangeAspect="1"/>
          </p:cNvPicPr>
          <p:nvPr/>
        </p:nvPicPr>
        <p:blipFill>
          <a:blip r:embed="rId3"/>
          <a:stretch>
            <a:fillRect/>
          </a:stretch>
        </p:blipFill>
        <p:spPr>
          <a:xfrm>
            <a:off x="5078061" y="1478132"/>
            <a:ext cx="6200163" cy="3444535"/>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0" name="Picture 13">
            <a:extLst>
              <a:ext uri="{FF2B5EF4-FFF2-40B4-BE49-F238E27FC236}">
                <a16:creationId xmlns:a16="http://schemas.microsoft.com/office/drawing/2014/main" id="{318307F8-152F-4244-A9FE-8D30EFFB7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5809440-DCEF-440E-AEA9-7C4885FE5E24}"/>
              </a:ext>
            </a:extLst>
          </p:cNvPr>
          <p:cNvSpPr>
            <a:spLocks noGrp="1"/>
          </p:cNvSpPr>
          <p:nvPr>
            <p:ph sz="quarter" idx="13"/>
          </p:nvPr>
        </p:nvSpPr>
        <p:spPr>
          <a:xfrm>
            <a:off x="913774" y="2367092"/>
            <a:ext cx="3893978" cy="3424107"/>
          </a:xfrm>
        </p:spPr>
        <p:txBody>
          <a:bodyPr>
            <a:normAutofit/>
          </a:bodyPr>
          <a:lstStyle/>
          <a:p>
            <a:pPr marL="0" indent="0" algn="ctr">
              <a:lnSpc>
                <a:spcPct val="110000"/>
              </a:lnSpc>
              <a:buNone/>
            </a:pPr>
            <a:r>
              <a:rPr lang="en-GB" sz="1200">
                <a:latin typeface="Bahnschrift Light" panose="020B0502040204020203" pitchFamily="34" charset="0"/>
              </a:rPr>
              <a:t>Improving interoception is good for all of us! The key is to take the time during daily activities to pay attention to our body signals. Many times, it can easier to notice a body signal when participating in an activity that evokes a strong sensation. For example, it can be easier to notice how your heart feels during active play/exercise or how your mouth feels when sipping a cold drink. The following list provides sample daily activities that may evoke stronger body signals within 15 diff erent body parts. These activities can serve as an opportunity to pay attention to the corresponding body part and notice how it feels. The more practice the better! Enjoy and have fun!</a:t>
            </a:r>
          </a:p>
          <a:p>
            <a:pPr marL="0" indent="0" algn="ctr">
              <a:lnSpc>
                <a:spcPct val="110000"/>
              </a:lnSpc>
              <a:buNone/>
            </a:pPr>
            <a:endParaRPr lang="en-GB" sz="1200"/>
          </a:p>
        </p:txBody>
      </p:sp>
      <p:sp>
        <p:nvSpPr>
          <p:cNvPr id="2" name="Title 1">
            <a:extLst>
              <a:ext uri="{FF2B5EF4-FFF2-40B4-BE49-F238E27FC236}">
                <a16:creationId xmlns:a16="http://schemas.microsoft.com/office/drawing/2014/main" id="{B8EF61ED-AA03-4D32-80DC-B994E36AECFE}"/>
              </a:ext>
            </a:extLst>
          </p:cNvPr>
          <p:cNvSpPr>
            <a:spLocks noGrp="1"/>
          </p:cNvSpPr>
          <p:nvPr>
            <p:ph type="title"/>
          </p:nvPr>
        </p:nvSpPr>
        <p:spPr>
          <a:xfrm>
            <a:off x="913776" y="618517"/>
            <a:ext cx="3893976" cy="1596177"/>
          </a:xfrm>
        </p:spPr>
        <p:txBody>
          <a:bodyPr anchor="b">
            <a:normAutofit/>
          </a:bodyPr>
          <a:lstStyle/>
          <a:p>
            <a:r>
              <a:rPr lang="en-GB" sz="3200">
                <a:latin typeface="Bahnschrift Light" panose="020B0502040204020203" pitchFamily="34" charset="0"/>
              </a:rPr>
              <a:t>IMPROVING INTEROCEPTION </a:t>
            </a:r>
          </a:p>
        </p:txBody>
      </p:sp>
    </p:spTree>
    <p:extLst>
      <p:ext uri="{BB962C8B-B14F-4D97-AF65-F5344CB8AC3E}">
        <p14:creationId xmlns:p14="http://schemas.microsoft.com/office/powerpoint/2010/main" val="164691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36AFB-3B96-4D89-8567-1607FC23B546}"/>
              </a:ext>
            </a:extLst>
          </p:cNvPr>
          <p:cNvSpPr>
            <a:spLocks noGrp="1"/>
          </p:cNvSpPr>
          <p:nvPr>
            <p:ph type="title"/>
          </p:nvPr>
        </p:nvSpPr>
        <p:spPr>
          <a:xfrm>
            <a:off x="913775" y="618517"/>
            <a:ext cx="10364451" cy="1596177"/>
          </a:xfrm>
        </p:spPr>
        <p:txBody>
          <a:bodyPr>
            <a:normAutofit/>
          </a:bodyPr>
          <a:lstStyle/>
          <a:p>
            <a:r>
              <a:rPr lang="en-GB" dirty="0" err="1">
                <a:latin typeface="Bahnschrift Light" panose="020B0502040204020203" pitchFamily="34" charset="0"/>
              </a:rPr>
              <a:t>hANDS</a:t>
            </a:r>
            <a:endParaRPr lang="en-GB" dirty="0">
              <a:latin typeface="Bahnschrift Light" panose="020B0502040204020203" pitchFamily="34" charset="0"/>
            </a:endParaRPr>
          </a:p>
        </p:txBody>
      </p:sp>
      <p:graphicFrame>
        <p:nvGraphicFramePr>
          <p:cNvPr id="22" name="Content Placeholder 2">
            <a:extLst>
              <a:ext uri="{FF2B5EF4-FFF2-40B4-BE49-F238E27FC236}">
                <a16:creationId xmlns:a16="http://schemas.microsoft.com/office/drawing/2014/main" id="{78B63546-870A-4930-84AE-769382B0A8AC}"/>
              </a:ext>
            </a:extLst>
          </p:cNvPr>
          <p:cNvGraphicFramePr>
            <a:graphicFrameLocks noGrp="1"/>
          </p:cNvGraphicFramePr>
          <p:nvPr>
            <p:ph sz="quarter" idx="13"/>
            <p:extLst>
              <p:ext uri="{D42A27DB-BD31-4B8C-83A1-F6EECF244321}">
                <p14:modId xmlns:p14="http://schemas.microsoft.com/office/powerpoint/2010/main" val="1384950028"/>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72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BEEA-810D-4202-8779-2F4D33DAA650}"/>
              </a:ext>
            </a:extLst>
          </p:cNvPr>
          <p:cNvSpPr>
            <a:spLocks noGrp="1"/>
          </p:cNvSpPr>
          <p:nvPr>
            <p:ph type="title"/>
          </p:nvPr>
        </p:nvSpPr>
        <p:spPr>
          <a:xfrm>
            <a:off x="913775" y="618517"/>
            <a:ext cx="10364451" cy="1596177"/>
          </a:xfrm>
        </p:spPr>
        <p:txBody>
          <a:bodyPr>
            <a:normAutofit/>
          </a:bodyPr>
          <a:lstStyle/>
          <a:p>
            <a:r>
              <a:rPr lang="en-GB" dirty="0">
                <a:latin typeface="Bahnschrift Light" panose="020B0502040204020203" pitchFamily="34" charset="0"/>
              </a:rPr>
              <a:t>FEET</a:t>
            </a:r>
          </a:p>
        </p:txBody>
      </p:sp>
      <p:graphicFrame>
        <p:nvGraphicFramePr>
          <p:cNvPr id="5" name="Content Placeholder 2">
            <a:extLst>
              <a:ext uri="{FF2B5EF4-FFF2-40B4-BE49-F238E27FC236}">
                <a16:creationId xmlns:a16="http://schemas.microsoft.com/office/drawing/2014/main" id="{BF7E6299-9F6A-4FAC-A6F1-4FFA3AFDD0A5}"/>
              </a:ext>
            </a:extLst>
          </p:cNvPr>
          <p:cNvGraphicFramePr>
            <a:graphicFrameLocks noGrp="1"/>
          </p:cNvGraphicFramePr>
          <p:nvPr>
            <p:ph sz="quarter" idx="13"/>
            <p:extLst>
              <p:ext uri="{D42A27DB-BD31-4B8C-83A1-F6EECF244321}">
                <p14:modId xmlns:p14="http://schemas.microsoft.com/office/powerpoint/2010/main" val="640544365"/>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04088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otalTime>8</TotalTime>
  <Words>1617</Words>
  <Application>Microsoft Office PowerPoint</Application>
  <PresentationFormat>Widescreen</PresentationFormat>
  <Paragraphs>258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Bahnschrift Light</vt:lpstr>
      <vt:lpstr>Tw Cen MT</vt:lpstr>
      <vt:lpstr>Droplet</vt:lpstr>
      <vt:lpstr>SEN Staff Meeting</vt:lpstr>
      <vt:lpstr>INTEROCEPTION: THE EIGHTH SENSORY SYSTEM</vt:lpstr>
      <vt:lpstr>How does interoception influence self-regulation?</vt:lpstr>
      <vt:lpstr>What do we know about Interoception and Autism?</vt:lpstr>
      <vt:lpstr>Chloe Rothschild, a 22-year old with autism</vt:lpstr>
      <vt:lpstr>Hollis, an 18-year old with autism</vt:lpstr>
      <vt:lpstr>IMPROVING INTEROCEPTION </vt:lpstr>
      <vt:lpstr>hANDS</vt:lpstr>
      <vt:lpstr>FEET</vt:lpstr>
      <vt:lpstr>mOUTH</vt:lpstr>
      <vt:lpstr>eYES</vt:lpstr>
      <vt:lpstr>ears</vt:lpstr>
      <vt:lpstr>NOSE</vt:lpstr>
      <vt:lpstr>vOICE</vt:lpstr>
      <vt:lpstr>CHEEKS</vt:lpstr>
      <vt:lpstr>sKIN</vt:lpstr>
      <vt:lpstr>mUSCLES</vt:lpstr>
      <vt:lpstr>lUNGS</vt:lpstr>
      <vt:lpstr>HEART</vt:lpstr>
      <vt:lpstr>bRAIN</vt:lpstr>
      <vt:lpstr>STOMACH</vt:lpstr>
      <vt:lpstr>bLADDER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 Staff Meeting</dc:title>
  <dc:creator>pinkprincess_3003@outlook.com</dc:creator>
  <cp:lastModifiedBy>pinkprincess_3003@outlook.com</cp:lastModifiedBy>
  <cp:revision>2</cp:revision>
  <dcterms:created xsi:type="dcterms:W3CDTF">2020-04-27T16:13:45Z</dcterms:created>
  <dcterms:modified xsi:type="dcterms:W3CDTF">2020-04-28T09:33:59Z</dcterms:modified>
</cp:coreProperties>
</file>